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F6E7-FE1A-4C74-97F5-B54BCCE0EAC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078F-AEBB-4CB5-8D42-E7925519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F6E7-FE1A-4C74-97F5-B54BCCE0EAC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078F-AEBB-4CB5-8D42-E7925519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F6E7-FE1A-4C74-97F5-B54BCCE0EAC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078F-AEBB-4CB5-8D42-E7925519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F6E7-FE1A-4C74-97F5-B54BCCE0EAC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078F-AEBB-4CB5-8D42-E7925519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F6E7-FE1A-4C74-97F5-B54BCCE0EAC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078F-AEBB-4CB5-8D42-E7925519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F6E7-FE1A-4C74-97F5-B54BCCE0EAC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078F-AEBB-4CB5-8D42-E7925519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F6E7-FE1A-4C74-97F5-B54BCCE0EAC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078F-AEBB-4CB5-8D42-E7925519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F6E7-FE1A-4C74-97F5-B54BCCE0EAC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078F-AEBB-4CB5-8D42-E7925519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F6E7-FE1A-4C74-97F5-B54BCCE0EAC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078F-AEBB-4CB5-8D42-E7925519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F6E7-FE1A-4C74-97F5-B54BCCE0EAC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078F-AEBB-4CB5-8D42-E7925519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F6E7-FE1A-4C74-97F5-B54BCCE0EAC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078F-AEBB-4CB5-8D42-E7925519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DF6E7-FE1A-4C74-97F5-B54BCCE0EAC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4078F-AEBB-4CB5-8D42-E7925519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470025"/>
          </a:xfrm>
        </p:spPr>
        <p:txBody>
          <a:bodyPr/>
          <a:lstStyle/>
          <a:p>
            <a:r>
              <a:rPr lang="en-US" dirty="0" smtClean="0"/>
              <a:t>2C Negation – TB p. 46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88" y="0"/>
            <a:ext cx="8913812" cy="1143000"/>
          </a:xfrm>
        </p:spPr>
        <p:txBody>
          <a:bodyPr>
            <a:normAutofit/>
          </a:bodyPr>
          <a:lstStyle/>
          <a:p>
            <a:r>
              <a:rPr lang="en-US" sz="3600" u="sng" dirty="0" smtClean="0"/>
              <a:t>Negation</a:t>
            </a:r>
            <a:r>
              <a:rPr lang="en-US" sz="3600" dirty="0" smtClean="0"/>
              <a:t> – How to say “don’t” or “doesn’t”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5" y="1676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It takes 2 words to make a verb negative in French:</a:t>
            </a:r>
          </a:p>
          <a:p>
            <a:pPr lvl="1"/>
            <a:r>
              <a:rPr lang="en-US" dirty="0" smtClean="0"/>
              <a:t>ne and pas</a:t>
            </a:r>
          </a:p>
          <a:p>
            <a:pPr lvl="1"/>
            <a:r>
              <a:rPr lang="en-US" dirty="0" smtClean="0"/>
              <a:t>ne goes after the subject of the sentence</a:t>
            </a:r>
          </a:p>
          <a:p>
            <a:pPr lvl="1"/>
            <a:r>
              <a:rPr lang="en-US" dirty="0" smtClean="0"/>
              <a:t>pas goes after the conjugated (changed) verb</a:t>
            </a:r>
          </a:p>
          <a:p>
            <a:pPr lvl="1"/>
            <a:r>
              <a:rPr lang="en-US" dirty="0" smtClean="0"/>
              <a:t>Ex: She does not play video games.</a:t>
            </a:r>
          </a:p>
          <a:p>
            <a:pPr lvl="2"/>
            <a:r>
              <a:rPr lang="en-US" sz="3200" dirty="0" smtClean="0"/>
              <a:t>Elle </a:t>
            </a:r>
            <a:r>
              <a:rPr lang="en-US" sz="3200" dirty="0" smtClean="0">
                <a:solidFill>
                  <a:srgbClr val="FF0000"/>
                </a:solidFill>
              </a:rPr>
              <a:t>ne</a:t>
            </a:r>
            <a:r>
              <a:rPr lang="en-US" sz="3200" dirty="0" smtClean="0"/>
              <a:t> </a:t>
            </a:r>
            <a:r>
              <a:rPr lang="en-US" sz="3200" dirty="0" err="1" smtClean="0"/>
              <a:t>joue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pas</a:t>
            </a:r>
            <a:r>
              <a:rPr lang="en-US" sz="3200" dirty="0" smtClean="0"/>
              <a:t> aux </a:t>
            </a:r>
            <a:r>
              <a:rPr lang="en-US" sz="3200" dirty="0" err="1" smtClean="0"/>
              <a:t>jeux</a:t>
            </a:r>
            <a:r>
              <a:rPr lang="en-US" sz="3200" dirty="0" smtClean="0"/>
              <a:t> </a:t>
            </a:r>
            <a:r>
              <a:rPr lang="en-US" sz="3200" dirty="0" err="1" smtClean="0"/>
              <a:t>vidéo</a:t>
            </a:r>
            <a:r>
              <a:rPr lang="en-US" sz="3200" dirty="0" smtClean="0"/>
              <a:t>.</a:t>
            </a:r>
          </a:p>
          <a:p>
            <a:pPr lvl="1"/>
            <a:r>
              <a:rPr lang="en-US" dirty="0" smtClean="0"/>
              <a:t>Ex: You do not dance. </a:t>
            </a:r>
          </a:p>
          <a:p>
            <a:pPr lvl="2"/>
            <a:r>
              <a:rPr lang="en-US" sz="3200" dirty="0" err="1" smtClean="0"/>
              <a:t>Tu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ne</a:t>
            </a:r>
            <a:r>
              <a:rPr lang="en-US" sz="3200" dirty="0" smtClean="0"/>
              <a:t> </a:t>
            </a:r>
            <a:r>
              <a:rPr lang="en-US" sz="3200" dirty="0" err="1" smtClean="0"/>
              <a:t>danses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pas</a:t>
            </a:r>
            <a:r>
              <a:rPr lang="en-US" sz="3200" dirty="0" smtClean="0"/>
              <a:t>. </a:t>
            </a:r>
            <a:endParaRPr lang="en-US" sz="3200" dirty="0"/>
          </a:p>
        </p:txBody>
      </p:sp>
      <p:sp>
        <p:nvSpPr>
          <p:cNvPr id="3076" name="AutoShape 4" descr="data:image/jpg;base64,/9j/4AAQSkZJRgABAQAAAQABAAD/2wCEAAkGBhQSEBQUEhQWFRUVGBgWFxcWFRUWFxYXFxcYFhcYGhgXHCYeHh0lGRYXHy8gIycpLywsGB4xNTAqNSYrLCkBCQoKDgwOGg8PGikcHCQsKSksKSwsKSkpLCwpLCkpKSksKSkpKSkpLCwsKSksLCkpLCkpLCwpKSwsKSksLCksLP/AABEIAOsA1gMBIgACEQEDEQH/xAAbAAABBQEBAAAAAAAAAAAAAAACAAEEBQYDB//EAD0QAAIBAwMCBQIDBgQFBQEAAAECEQADEgQhMQVBBhMiUWEycRSBkQcjQlKhsWLB0fAkM0Ph8RY0U3KCFf/EABoBAAMBAQEBAAAAAAAAAAAAAAABAgMEBQb/xAAlEQACAgIBBAMAAwEAAAAAAAAAAQIRAyESEyIxQQQUUSNCYTL/2gAMAwEAAhEDEQA/AKqmmiZaUV9MeGNSinp4oAaTSk0UU0UANlSFPFKgBxSmnApRQA00pp4pRQNCpqelFSAgKeaVOBQAMU0UVI0ADTxSinoAGaQp4p6EAM0jTxSIqrAGKUU9KgQ1ulToKVACPNKiK70saABp4p4pRQA2NICjpRSsAacinxpzRYgQtLGnpUWMaKUUcUopDBipGn0uVu6wUnywpkcCWA3Ee1cYrTeDtSoS7bZCwc4mMBMjGBm6yeYCiaxzZOnGzbFDm6MxjTEUREGPbbv223mlFaraMn5Bpoo4pY0xAY0oo6UUABFLGjimNAA40iKcUooAGlFFTEU7AZRSpwN6VFiocjelFFSpWOhopooopwtAUCKeKKKegKAilFdIpsaQwIpAUcUsaLAGninilFAhoq/8K+HvOIaB6b6P3iFCgiRtPxVTotC91wiCSfyAHuT7V6N0Tp34e0qBiSCSTuASea4PmZEo8Ts+PF3yPM71uGYexI/QmgitH4r8PNadrqL+6YyY3wYkyD8E8Gs9FdePIpxTRhODjJ2DFOKcCnxrSyKAilFGRSilYUBFMRRxTEU7CgIpRR0xFAgCKaKOKRFMQIFKjUUqACZKQWjjeljUl0DFLGiilFAqBxpRRY0+NAUBFOFo4pRQOgIp6LGlFIQONOwo7luCQe3t94/ypkaCPv8Al9z8VMpJRsqMbaRsPD2iFtNuTux4k/5itFbgjt+W9ZvputBUQC3YwJ+eB/nFXFrXccARuSeI7Ykgn8ga8KbuVnrQjSLLGRBEg7EbEEHsZrzrxJ0T8Pehf+W/qT4Hdfy/0r0NLoPz9jP9qpvGGlD6Ykc22D/MTiw/Qg/lW3xsjhNL9Ms8OUbMBFPjXSzZLOqgElmAAHO5ihvWCjMpkFSVIPOxr2b3R59Vs5sKajApRTAACkVo4pRSA54Uoo6aKYmrAIpiKMimIoFQyimogKegVHSKaK6FaQFKyznFFjRRSxosKOcUQFGFpEUWFHPGnijpRRYUBFHYuqjozCVDAsPcAzz7Uoqd0fpLX7gUAQN3JIgDj9fis8rqDsvGrkg/EZU6hmUAZAMYIIyOzQR781QXdVF0LIWCBJBIyYbAAcnn4rWeLOnG3fBE4MoCtyJEyJ/Oayn4seaQi5vwRMKIHc8zG20feuSU/wCFOzeMf5GWml6feu6bIA5hoRbzlRhE5kKcVEjvHM1b6bw+ZtXT5Hli3bLr5Ra6zL9eL87wI+1QdOdUwGLrb2/6aicRA+uJ4+as7XT7rmBrL+SqCyFipOxJKSVJX7T9686SO1aQX/pVwt7NNMzwfKNkvZafMJ9RWIhCByd5qDqm1VlApW5cB0/mXrF45j6irLa1CyQ4EQGkMYirS70DWpvb1d47cEeZvHMZGZO5+J3qh13i7U6U46q1a1FszPljy7oXvKOArfKlR9+KXgNeyNpNTg6uoJgyo2yk8SG2kV361dLX3YiCcZ45xG/p2qd4Y0S6m4L6sDYksGg+uT9IBMggcg8EHmp/i7ohyN5IKwA44xjYMB/KRH6V6ccsXlW/RxOD4MyrLSxroRTY12nKc4pRRxSoA5400V1NDFA6AxpitdMaaKdiAFKugFKiwOhFMFp7LZCfaJ42ncCixrOM1JWhghafCiFPFVYwMKQWjilFFgBFPFFFKKVgAf8Afatx4fs+XaWNgRuSPqbuZdgD+hrD6hgFaSBt3ME7xsO/M1oOi9WUW0YIwnIbWs88TjIdoPIPYVw/Km3SOv46o1us0q3rRR4YN32EN/CfSSAf8prytVGm1HlFRk14K+4GJYMZPvJUxHuK2d7qD3HtG2Lqj98RNm2GYogH8R92PIqv6p4XuX+oC4GJwaxcyKgANbBjKBAH0mBJMdq44ulR0cbdkPwJ1f8AEWrnmQ1wX7lpPTAmFxBVfqjYyePig8Pay9cvFOobhwHtkqykFmxGJA29W+XbaSQaven9Dt6fUWGtq2wuZsLZEzctmcR9IJJ3Jk70VrRsTpclLY2cbk7yM1kGdpIU7fNIozvSuq3FfqbG7dJwcj15hGF0qCof0r6WAEDsKuOmo+q6ehukX8LTEoyKLlxwzQyuIwbAbMP0Irtr/CbKLo04OLobbW2IDY8jyrpBKwQCAZHaufhbRMVZV83G2VQZXDbcEKeVQ4/V+RH3o9CJvRLKWbS20EKqhVALE7DlvLG/M7k7ntV4lwEFWBggggi4ARG4Mz2rM9L1F5xcxsnFTsLjiyYlpaFBleOTVjZvXxmFtgMFnFbxyO4BgkEBhMwR/ep9lMyHUdELV64g3CsQO8jkf0IrhFWfXb2dwMUuI5WHFxcZKwARG36VXV7OKXKCZ5k1UqBIpooopRWtknMilFdIpEUWI5Ghiu0U2NMQAFKugpUrHRmLHWYQpOI3M4ru0bLPJiOO1WfSOoeYYJG4kLvltyftvWX0l/dmvBTJ9IPrgAwokncCRyTVhp9QVcYkKJA2BgA7TH5x9q+f+Nk6cq9FTNbFFFGrZIpG6mSGHDeozH50sa91O0KgIpRRxSimAGNEYFGFrrb6k2nt3WRlRikAsucbg7b7Ru3f6amc+MbKirdELqemcadruEhWAEj05FWP5cD9amprr66PQ+U7L5l3UZ4An/pXip4MAMFIHvVj0rp11+mvbILNd9ahgAHBZW3J3krLc8bVMe4+lsqv4i1bQDYFQomTIGZgwSOPf5FeXlyc2dsI8UQ+gau42k0d+67z5N1rpKyxYrZBJyHJJqz8R371gF/xNpLcAw9jNpgBiSGG0xG21crXVWW9bS7cNxbgJAS3iN2BkkQSIA/h9qldf6daGmZ9UxezbPnPmA/0NtsBuBPG81izQqelat3uXze1ClLdsEstsWyoEswYNkD9RMz8e1cvD/i6xq7lxLN29kqyBcRFy5EiFJImPYiRzUvpPTMbrIpKiAoKgqGRfNFuJ9lCjf2iNqyfhXpvlazWCycQt5kEDgSYE+0A1pVis0XVdbdtXFtXdd6ngDGxYGR2BxDSWIPsD9u1TfDOjYnO49255t5h5gZrYOGZyK2yAPpx4ofFOhsW2XPJnclLLFFc22tr5kyY5J9jufzqH0fXYIUZ/Vc819wJBgliDyDLZADuDS9A3RC0mlv3tH1O2QxuXLYVAxMlsTbgMT3KAx/iqZ0joWoRNaGVkN9gyGRwV0wc7HYjF9virGzaSypZ7jnIkDAt6sCSVARZcjuQDH9abpXXrNwiDeViQAGuXd5UH05KAWiCF3kdjUFNnC50W7d0tkmTdQlXDbEC6xaCSe2Sj7VE1vhq9aR3uABVjcGQZYLHHzVhZDroXzPmMbbjzAj8gQjeZA22AMe9duuaRfJuEIFhreLbnIGCeSYhmI/KujFmkmoGE8cXcjKY0orqRTFK9Q4gIpiKPGljQByilFdcaErSsAVWlXJtaFu4EN9GUhSRzETFKpc0nQUefXQyP5ZHqXEXMCCrAkHjYT6a7X+poIIyZTB7AzMMoYTCxIBA7b1BtITkwcl3YZM5OQkNMkfc71x1lq4BwQQcN8tyvABPv7fevBjVnZGGy713j2/dtWLasqeQuKlR6mHIynY8e3sdq1vh7qp1FnMj1A4kwQCQAZ/rXl1iwHeNlf1zJCj0iYBaN4Ee+9bfwb1Iny7QxxKMzDaRBMn075EwIPYT3rtw5OMqsjKt6NdTgVHu6oi+lsKDKF2MwVAbEHfnmufU+om0yKqZFpO7BBAgHeDJlht967+fsxomYVD6ofSvaTG/G+39qk63UC0jO0wOwgkn2APfn9KLrOltjR27zi7Fwrgy4YS/05EMSAe0gSR2rLNkSjTKhHuNR4etB9NaDrZICCN/W2BxBbYd1nY1lv2kdNuA2TaXzMshcuLizm4eFPdUxmFEL+gNS+m3Xfp1xk8weX6FYi35T+qLkQpuQJPffYzzWJ1jrcKqGWcgVElpMFiBPsu8j32rz1VnW2afw50lnNvEXFNjDM2ipVXLE3BjkACUxBxBkia2njC017p+qtW1Zne0yoArbkkGBtWX/Z1ZYC8tw3GLOoBtgkWwFYS7MfTM/wBKLxP4z0ukvGw9zUMw3Y5nEfAycSfttRLyVE1ektFbmTAgYgfQ/MvI4/xVGtdFsi5cezbdWe4WckXCHMH1KJOxLfHBqov9QsLpDrGu3mtEDEI7yWJgAQRvIMg8R32Jq/C/inTdQum0FvJcgsJu3GlRuYJfGYHBA2EzSGavxFonv3dMVtuQl1mclGEK1sCRI33HA9qrdH0Rhibln122JRixWM5tyAV9W28bVnPEfizTabVeT5F24VjMm5cWQfYGZBJ52ntWx8P37Tw1i2xV0tuxyxKy1yJDtM7EECeKE6BofxNaX8PdGflvew09tyDALEAJOOwLTJEk/wBqLwf4Nu2E1BvqB5iqERQSQwJbOcfSRtG44+1cOtdGtM+p1Ny86gXj+7XAna+UyUNJmIO1QvDPULV3VNp7piLjotxU00bE4qwFknI4nee1TdA2ja9H0TKjK4feWj+Ag7QZEzIJ57zTdc0jLauElyCFIDO5xh1B5Y5T9tqg6LqCjUjT+UoZQWDqoW4RioBDKIIILTsI99xVf4r6m9jUJZAV/NUGcIYyxUgCSNiVOUgc94pqSTTIn4IZFNFVWu8UWkjA5CSCN/6QCOajp4r4lVExySCBNel9nGvZxOi8ilFRdL1dLjFQrCASSQIXH+YgmD8RUkX1KK+QwaAG/wDsYG3M71qssGrsErHiuWo1CWxNxlQcSxAH6muR64ly+6IjwMEVgoCsQMWORbjKI/OoXiXrPkIGHltJEpcVmUg8OCo/h9vmkskWrspwZH0PiRLlxy4CIpZUaQZ+mZPG5EiO1KsTb1Ze8zKyrlLSkoBuBiBEgD2NKuL7NaoviOylGMCRIHcnbYBl+/cVpeji5dUW0kmS7GASD9OebfTuZOO5qu6pfQXHFu2j57kgLmN2kbj4MirLoXUtJaRhftM2QAEpbGA3J3JIPA9q8+L9mkSZqfD+puC2XzKCQhRBDeYIchjv6oWNu9WHSfD97TWmbD1FlUKUBIWCqy0/zen5yBrk/iHppvJct+cq21xC/h7Uhd4hpkxK101njDpzoE/4gAMrb2bRBKNkJBaPgHtXQm07Rpxi/JYdN6fqb9zJbaIfUi3CckxDSwhT3KxPbeKkdU8MatVRvTcwZDjaQl8gT6oYgQVMH2qh013S9Qurb0a37TW0YkjyUUpI25PDNO0Vb6X9m92Ia4wAgDcZbyT9Kt8Vp1JfoKESTY6Hd1BuWr1pkXeCyr6SAYg5HfjeBxVj1Pp11NJ5Hli8jyrraCIxWBBYnfZoM/lFZu54FfIpF0EgkZXAABsBuwFdrv7P3BYw3tib4iRwwIGx27mlKTl5Y0kvBKtWtUuhXTEC2qG3bGd60rNbGUj1IFAkKTEkysRBqos9OthPWdLadAMS+oF03GY4tng5j0ou4A5I3otd4GZUJuA4rLtNwkQAZB9X249xVnY/ZpaY5ILWBAKk5ExsZAjcwYg1KQ7Yug621pCwXVadVLeYwTzXOUR6chECYAINR+u2emanNvxFs3nIOdy0zfeQqBogkRMUZ8DepQbSKC53xRo2MGAJ3j3q103gVVIJZDA7W1Tn5k+3tToLKLT29IqJafXWxbtBvLRLbLjcLB1eDb7FRsZ9qHp+n0NlljWIEyYsBpypIbIPi/lek8D22IrW2fBOn5bKfhlHcEbFdjP9DXPofRrF1Cjz+7d0UebbIYFplRHtz7kk96l0FsxbdJ0bNm2tsmGZp8pspyDDc2v5gO/vWn6b1Tp9ps11cNhhIBgDIuVg28SMiTx3Iq31vgqzEJK8jeDzwOAPyqDp/C1trSj0bqNvKtEcQf4p5o0NlFbsWsg3n6SCwf1LqBuHyEeoAbA9qC5oUW8blm7pWlw3/P8ALLFLjOjsJALH0yJgyRFa634H02P0BTBEiCN/UfrX3352/pUB/Ami87yijZOpuA4/OJHpgcDiO9KkBBdr1vUXrtny7rsvlrd/EWN0OG6pl6SCo7bxU2/0RtXYtefq1FxVIBm2XVnHrYldmkAbR2rjrP2XaeJQwT8QOPhx/QVT2PAFsqxKpIZx6tRdU7MQNlJAHFOkOyNd8DMMgbIeGZQw1AVGXE4v5YtxsWB5/gjvXTS/s0tm36tWqTys25Efn/uamWv2cMFGIZuNi5iPhjd3H3AqHo/Aius4Wh6mBy1F5W2Yj+GY+wNHFGbimSNF0yxZDCbzFzAZ/wANKt9UAIxkkJAn3PtUMdD06HzC95WdhbTI6YFrgPK8jISvJ9qjaHW9SsjyLdtUt2mYKWs+YdmO+RUlj895pa7rfVVTIupxJP8A7RfT7EE2+ZHx96q3QJJejknQtPcF4WzeBRBdWb1vdjv/AAKQoEDbb3qk8R9S0rXHQjUO9vEKyXbIUqLahQxwG8SODsB3qr6n1W6EOTHJjg0AKP6j2H5VTG8yM1uABywNyRPYyPvWfJk6ZYaQ22yyR2GxUC5hAAhpJU5GY+29Kqu00tPG0CTI533+9KpFRsk8NqFJd2BLHEgCQhMosyBJWSZFXng7ouk/FNYvW2a8C5k54OsAgwu87TJ2g/NSFFvP022C7AsGRGGKhVZfqy4AIPPIIrpotU9q4biLbLkuub5l8GjFIQgbYj371zrIr2y7ijTdR8O6e3d0qC0f3t11b95e2CWnf+FoHA/Su93w/oc/Ka2pcgHA3bpMNOJMvtJEAHkxVDc69qSbV1sYUuLT+WcSSuD75GTEiDEVWXrhuXhqGM3ZVg4IG6xiQAcdoEH4FaddRF1ILyXXhrTadOp3hpUVVt22tNiXJa5khfdmEKJCgTvDHgVt9FdzGXIO4gyCJIBBDsCDE7V5hpNW1gEW38vI7x3MRye8e1aDw9rr+BdroSygMsyrsAAPTAA9hJmJEbmiOZSY4zUvCLjqniO2mqNnm4iAhQZzNzHBZkBd+cu29Bq+vixp717UQEtuVlDORnEASeZgb7id1A5yF/xPc8x/KIVWZd8UDMq7LLTMsNzO3xUfW67zLYTzDbTIvHodZJLkCY2zOX5e1bNs1ir8nTxV4ud/TkbVk7LjJzY5RLr2OIgTAH6Ct6J4g1lslrBc27QBuKcnt45YgMN4JJ2Ig9+K0vS/C1tbNq9cZiqubiWyFxaQ8vcDDckMTPwtUT6FFkLkFJn6yJ22LAEAncx9zWcskYaZE2os246+jLauH0yS5GzbIlwlQwKqWhZIn2995NjxFZI2cGSVBA2Zlkso9W8bbjuQATXn+m0xt2vLQ425JxBMSYM+/b/SgudLUmSJPuS0e8R996z+zEjqx/C98Z9Xu3H8lMlSAQPpFzYMWJIEiWiO2/vWO1GmKDIAbCRDDaO+3sN6t9VpPN8sXDn5Qxt5EnAf4Z44H6UrmgUkkgSfjmKX2YkvKvw0/g3xuTaVNRmSJKXMSckXYhiSPUDtPf8Avo+l9YtvYV1YOEEHE75JIZIYiDIOxivOLiFmRiSWtxiT/DG4jt2H6CpCdRvKuIuvjMkZNBJ3kiYnb+lP7EQWZG78Q9SuJZJ04liSuUfQv83J7yAdxNefdR0t1LhyuBrhxcFbhLiVZiC0iCCuMenc/NctQme7gtClRJJOJJJWZG0kmPmuKdOtwVwhTswUQSuwO4+/9vahZ43RXViafw348drLC64ulCkEbuylhkCwkNCFj2b0nZq7v4vU4DS3VdnvS6mQVtMHc8nkBY45j32rRozqdP5drAaqzg4YoIv2sxg4RY/eAgA7bOpHFwVE1NovbKlLNq66qpuWzcBDKDi308iSAd9iZ4FdNr0axVmm8O+KhqL+kxJabd5WLMCwa2EOfYy0QQRtj2mpz67yUcsLpB1BtkqrMFzuBZMSYAJb7Cspoy+nuC7Z8uVEFQZDqYLKWbdSTJBUADaZ3nv1G8WI1VhyUa5hcRsVuWWuSzK4XkyAyuN5GxipbCXabLTXgQwljvBkNtB2+I7A/FU/ibxAtm06q6m5EQTICggtmQCF9Jjf3+KoD1DULifNuAEZqM+xGzbfSSGkCqm7pFbnc7zMgmeSSvMyf1rB54p0zN5EvRkPFWlKoLjZHzbl0kSPSwdlXfuCCCZ34rPXtHioYmVLRKgbMORPM8H5r0fWdIF215ZYhQSw33BY5EzzyxqFa8MKqwAjLlkS4Yk8ekkGI2O8TvTWeDJ5x/DF6FTGwb/8Qs9wSSd+aVbEeHlAE27fA3W46iQIJAAPMSd+ewpU+rH9FyReMd/9f+9E/pgxMkCAAee/PHzSu3gASe+44PePj2qs0njVtNqNQVsm5+6W2EJ2IkM7YgEiUJ37QPeuTHic5f4Zwjboa71V9BpxawDhXzshgzITdloeCJAhhE77Vs7Phm4+o9NtbdgqmNtbqi5l6A85AhAvqJXfgAGqTqul0d06cq17D0uS6Pi9u0C823xAJ537yABVD4M8W6pdQCbpuDzTC3GbEZm4N1Hu0QPeu/jyXizZRpbLPQawvq7mmRJuJdBTzlIFoWnAY3cT6iyk7AGQ4qy1vVR5x02pL3AEVwUdQguHmEIHp+oAESKxnXNOb34vUm42UZrMnc33RVDQIAS0o396uOh+F79y/ZtyGQKrXbrKSUBk3Aue5JMD5jYjebUY14NFa8FhY06KGcgAXGJX04sQvpBMr9xwNxVtpuoWdDbt6i4uQvOLS5BIVILF423OMD3qF1bwu9s5XdQbo7+nGNwFtqAxj0gD2j5oOp9YuXsQQAE4A2XsBIM8AR+ZrLJkimJ5FDTJWo8TveVjAUDLL1DZBJVgDvBVhsJiqrT9QFySvIMGA33H1CZjn2p9RqWuLeXZUvY5KiqijCIxAG09/ea46i9ca41wxLRIAAXaYgHjmuXI4SV+zlyTjIknUAHcj9RP6UVi+W8wwMLYBLZAc/MxwR/X2qo1NgXDLDj+Ukf2NdLVpRba2kotwqXAzhmXhj6uaiMcdbIi4+y1F2eO/tBpmuj2qBbtFRAgCZjc/wBzNP5rD2O/t7is+CFyJYf2AqBe6gxukAJiqhlZjOTbzbPZSTADGBzyTXTzzB4E1wGm+mAvp3G07yD3PuJHtWuNQTuRWKcU7kWNi5kN2QlUBuBA7KlwgHHMLExtzseaT3QB6htxJ2E+xY7DjvUQBxlDCWMucd2I3lj3PzXS3q7gBAMSMSCAQwBmGUiG333FKShf+DlOLekddRcOZUXjYuIhKw2N1DcbyjG/DBh6T9UAjcCtF0zTNe0w0l4n8RYVSlx0gPAMoSd9oCGYP0ntWNXQevzIXLbfYbAyB7cgdu1Sbd57bK6PiyMXUoFX1NAacQA0gb5SDv710RyQitGkc6XokXpkqwCsCVYGJDDtxQW7pBlTDcSo9uDMfJ/U+9Ne1xuXA94ljkWZlCKxLKFJ4jsDEc/erboF63c/4PVBPOK5WL6qqjU2xMMPZxwycmtYyUlo3hkjMDpHU1S2LGrJbT8Jdk56UmIkmZt7Dc/TxxUHxXpTogrX8jbLqPMSPUpBiN4Jjcg/eu2v0QsOUuW2PswLsGHuuJEg+35VQeKdQLmh/DIGPlMrojpdyVSGBVGYbD1ExMCNopyxxk7YSgpOyTpfM/G6y07r+4xgTGwYAOoOxyDZfY1ZhifpGR4gbkme2NBZ0SKTcCw7KgYw38KgAckAAAAflQvq00ul8rJLzXhCXrfoey1zLE77kncwCN47VjL4/KWvBDxki7ZZGKupBEbHJTvuNiJpUK+betWysXjZVbD+UoNxWTKPMSdpXv8AFKsZYJJ0jNppkHwEvnXbty7i6W7bO1okK/m5AqreyxIHEkRzNPf0C6jW39Tp2ZLVxUDZqASzBWdFMAKFwQEfMTvUvR+HrmksBmTUXTfIdvKXZiW9JGBykhpIaOfg11a9DBA7q0qqhnORJMRz7kAzv2rqjKL/AOTuap21RbanpCJobZt2zaxwwxv3FJJVRDAOAdhtyKwpuLY1KW7WWTS94K0uyswIUNcaDxlsa23XrKWbSWFdyMrhPq2m0/lLAbcCVfg7xVVoPA9y/eOpzVFZVRQ2Re5iAfMkcAHYe9VjXHTZM3e0cb3R7NxjZtWVJuMBiMhkQSwD4NBiTP51utHo101kW0Mu25aT6mjnfeANgKjdG6WmjW4115uRvzCqfpVZEye9V+v17sC7DF3kBR/Cs7Db3ApTlwVkuXFWyJ1rXm42KmFGw9Jie5/P3qqCfnUh7Rjj4k/3pmMDbf8ApXBKVuzz5vk7ZxZfcf5Vy2+akLfnn+80xdfY/lG/61BNHNR9/wBKfGlAPE0wI+fyFMY/A96cr7/6U67neZ/Wkg+T9tqQUALW+w/sadU3/wBK6YnsaAoR359poHSBa2f0+QaFbZFELfHf8yN6ILvEA/796AoY2z2PHaKFrXvP6UIXuCRHO00zH7/eKaE0CUjv/eaDU2Ue15bsUE527gHqsXRw6x2/mHtvyKKT7Gu+lCn6wxXbZSoJ+JIMdt60g+L0KOnouuidWGuVtJrgF1dredv3giRdt9jI5HBBmqnqPT/JuMjKygfxBRgVbcRtG/8A2qJ1fTG6iPb/AHWo08NZZNpAJJQvPMAEEx6p2gmo+p8fLfsLm9wXMgbq+WuGSDhcSMQzKv2GXxHeu7wd8cirZOsaq0OJIHOImJ52jbaai6m3pLulFlnt+emozfy4V4LhGlogDDiP8qn9A8PJrLHnWm07sdrilGUhx2YwSJ7EyOd6oLWFjV3DfS3bcNvbuy0R5WJyMrH7toM7hjFUtFNp7PSuhdPWwLi6c/hQXJLuDcL4+mZbaGiRB7NSrM63xGPwlsP5WBuMyZfT9IJAiZ+uZ+TTVKxNf2HKSfon/sz8VXNRgLzInloy7EpItsqqrZTLTJO+0ceqrPxlprbakPFtiApYyMldDKEEbgwRvP8AasP4N/C6hmtmW8xtVcVXKGDi7JsdwcIMjuKtvDnRRcum2j3SiArcuZIbZgwMCFmWjaDsCa54YVGTkvH4U5WW3R+kC+Rkg8q3KicXZpJYqGIJxkknetG2ph1RYB5Y8KqjsPyER2oNXqFsWwqcxFtfYe/2+e5qgv6kW13PqYljO/Pt8CtnPjtibpWWnWesoGOIzYREiRtxIPO9ZS9rGdiSBlvPvPxG35UF3WDfkn52/wA+K4oW7GD94PzXFObkcM5uTOzAkb8f1/SmxEdqYZDn/I96TXNuY+w/0rIFH2cbjew+1JQe/wDbtRTvJM+43pK0dgZ77bVSM2gA0nt79jXReeQffYD8qNbu3HHfb2pywHIJ/rv9jQNIGJ7bn7/lXHS9QW5BSYOQDQQGx2YCfkiq3xH4gGmFvBd3kH/CBHb33ptH19fwubKwW2AAVBKkH0oscKfSSSfqieRW0MDlByNYwtFzuTAX54E0164EUs5xCgkmeAOeKpuj9fJCW7gUe9zKJLGZH9BBkDtV0fD/AOMdbRvC3b9Yu7AscwoUCCN599txR0Jc+LDhTSI2j6jbvJkkkAlTtBHG+/3rszgGJI9//EVP1ng1OnlEtk3FuepXO7MRCkNBgEdo7VKv+CtWAGBtsrSRaDS8QIjhT+s70ultpehcNspV3A/3+UU93b3B+3f4pwAO/wCWwP6U7n3j+3M+1YmbRx86R3/39qOzpiwJVWIUeo4sQO+/ttUa14Z15vvqMH/CwdydiMdoSZiR9UVo/DnTtVcYNp7iLbDQ4dtmIWB6QCTsxHtt78b9KVpFRx92ymxEcfmI/sapuvdFW9LA4XIHqAENHGYA/rWm6p0q5p2KXMSwAIK5QVPBE/Yjeqq+youTkqg7qoJG8AxvwexpY+UZUvJNNPRnejdQv9OdNQj23lmt3bQZjOJ+i5tAmJUiSK9VuJp+qaZb9kjLgFlVijDfyrgIO07/ANR7VTDS2DYKXLAuIwUtcukWlCgbXVCmQ8NOUyawXSetX+k6osPVbYSVBlL1qfqB4yG+44I9q9Fo7VHiai/YdGKNbKleVxG0/wAUBeCBse4inrR6LwkNVq72o/FFUuqtwWVgtb8wAgMzenYhxC+9NUWzSkZzp/SWv6pWtqBdhh5mK+lSIeeBGJI4/ijvXoVuzZ0WmMlbdq2JZiAu55JjuSQKDoXSF09sgbsfVcaSeNyAf5R/U71lfFvVH1Gp0umTaw/mXLrRJ8qz62YSDBi2SPypMCz1OuDzdkQQCsbjgxBqg1t3IkzJ3nfYT7TVX4b8U6h9Uh80W1CnNGt5AIZlcRsWxYAE7yq+5riNW6C4L+I8ojdYIa230MIO+2//AIrPLik1fojJCeTUdljnipMZRJAXcnbiPmulnXAoNiCf4WAUiDiVI9/tVH1DT3Lw8jTx5jDIqz4NcSVGFs8FiXG0jg0PQjda2+ov3D+8uC0qHYt5aepxHAUBU25JNc/R7bZgsMuLVbLzUakqhIWQBMe4+570zEncBgP8QxP6D/e1TPDjAvclVMWyQrDIGPqGJG8g1L8QdPAyvWkVVVMnVZDfLeWR2Agx7Vgty4o1fx2/j9Re2UheOSdh2gcb8/ajtgFQVYMGGSkAjb7NFVeS6thZW49oEMzuEY8KfLT0jYM8D7A1M1d06a3b85lLYAEo4eCAJ9MAid47V09GVeDmWPtskMSDCqSTJ9PYAZMSfgCidedh/Wtn4UvaLUIl2zggEBWuLlcLsIIcvCzBAxWYrOdf6jprmocWEKMjFLuIxtlgYJVSZEbg8A7UTwNKxvHxjZhv2gJ+7skkbMw/LEGqvoeo/dX7N1ys2WKggwpXFlMTvsWjad5q78cEHTL8XUPG/Dg7/p+lZ3omgW7qPJZWOXdWhvSkkbgzO21dPx32GuN9pHC3FC5zsYWNzuIx/wB+1el9C17XNV5EW0xycu52VotRMbGI2HPNQej/ALO7d5bzrcujymX0sVKtuZGWxUggb1zV3tahijR5qu4IG4xNsEbyDJMzW0q57C+5Ub3V63G1bVwctJdLkbYujtsVJPKsQCO0itD0t7q2zcacjmwEAqoJLDeQJHBG/ArzVdTdFkhhK3w3qMgt6VDBY2AmN+8VpOg9V1JBa5qIsW7HmvNpWYchl3iPpJ25FZx3KRo+N0ig1uIe5G4DvEbbZH3qFrLgtxkDJZUAPOTSByOPmoPinqKW1cBSodoVTiSEcgsAA2WykgEjtXPUaFle0lyAqi1cD20ytAsAVluCvMnKQT8Vy9Fp2/BhDDye/wBPUOvdfu6XSJ5eKttaCkA/QhziNiG9MAdjWVteKFs+WbNu4wNxi2IYqi3FUpkAZgbjen1vUr12wtr6/VcuPiFHmQxuHftsDEc7DtWz0/UhbtoUUJaCqrBAMRlBWR3GJAkzzXoeEqN3HuM/4y1A/EBCoyQAq23DqhA7nZw361VdP6bc1LQLDPb9Ss/AVlClSrAid5HpBqy8YaZDq7JkLauonYAKobEj7EEEfetF0fqVyHRiS1slFmB9KXGHG0elY+9cbjc3Jk48fKTb8I8r03hTTXy6fi7zOJBQ28grDYgmZ+JIn4outag3tMoupg5tB12U4sg8q5H8pZQJB2MA9q03jaxcbWae/orZuXrlpluhVyVyrqilhxsWk8H3968o1euu29czl2yDQCU+pV9IlAIMqI71s1y2jSnFtHtHRvDl17ag3VQIuK3LbQXQkuoePVIy44/OlVJ+zbqSHziLzW0hIJX0zvA37gCPypUOSLUbRptV1dblsjdF3yBO5C77xwO/5Vh9Rda5pNXeGoZMWC2XD+rDI/uSin07SexgferDxJ4q1CWWxdd4UzatH0sIYbpwQaw17UNLCdne2WHuTYy/uZpwXpjcdWWvQup2LemuNcXN2uFMku/vc9yC1tgBjBO8kelu5FXfg/o1rU6i0zFyost6WhDcV2NsybbkYyH22PeK87xB1aGAJwmAFHadlgV7j0zSoUt+hRiqgYqE2UjEHECYk8+9PM3xqysFSkZTqOgXQ9TwsehWAW2YW4Ve5b9KnOTIuBMdhvHtVTprzuTb8zI6eLbByihWK5PBYgx5mW3wK2On6vcxX6CeJNq0zbTHqKzt966r1q7jPokkyfJsyfv6N65+FpWypyabSMr/AP1vwdy1fePLDhLhRlc4MpU7KZO8fpXWx45XU2tWj2zbcrCNbhgQttjcyB/mTbGpfjLqDXNBfVwhE2+LdtT/AM1O6qDWa8IOUuWiux/EJ2B/mHf42pPFFLkvJljbUeCeios9UtA+lnS4zAILaBWZWIwkg+0GO0irXxJ1S9pGTTMbgyUFzdUFmzPpBy2gDmO9ehp1Rp+m1tEf8PY2gbfwdqK91u6fqwaB/FatNHeN1rqhNx0ZdIw3VOo3dRa0J8xmBTEYuJ81LhQgL8wpjuAam9T0uWqvsAQxdiylcSDkfgdyf0rTt1m57Wuf/gsfr9FI3fM+tUPP/Ttg/qFmoyyc1QpYUzz3xLpXOlY47SGLD1AQeGIPpMk7HeO1TvBXQlsva1N4hZVrylyAhUt5fpMElgPVA4jf2rY3ul2n9LW0IyAjERzSu9Fs+XhgMG+pQWCmNxsDHJJqV2qkOONRWiNb8TW9LcbErdtahXum2rhfLc34waAYIAB3jmsza/eXC05Y2dQ4gzwbO07bxP6VqV0qtdFxpL24xYsxYSSTvO/Heous6Xb1Bm8GcgEAm5c2y5j1bTVNuTTZPT7kzl446rbsjRWncKF04YCCRDMYOw2kKNvmrzpWpR9CocjyzoizuTINpNRLL+aMVIPvUaz1B7UKjQAqDcBtgNh6ga6W2KnJSQWueYdyQWJAOx2xI5T6fikvbL6SUnI8/wBH1HT3NTbxZQfNVlxUDy1V8wAzKIAG0CrH/wBYG/ZuFLmDobUFiFAIu3G7mCpDgEfNa+91W60EtB/whV9v5QK5nVv/ADt2GzEbbbc0J0KOPXkqz4pTUaXU3LVpdP5arbYDFgCZLsuMBfqYDmeas/CnirTXC9q++JcAXFdcB6QBKEFpOIWQQPcVX6/SpcYXLih2Q+ktvGJBGx2P2NWXhv8Ae3r9x93e2uR4yxBgkDYke9WpuiuKRS+Juo/8NZS4wztEWAyw2a3LYa24Ht6eO1W2ktalNNcL3LjTatm2qucsWzAJdd5gHaRtMmolrqVxvqaclFs7D6ArkCY2/Klpx5arhI3VTJLSuYEHKZEE88TUeTbHFKToht1ltBqHV2Zn/D2lDliwtpcZTdKLEkhYj2g+1eeJcUXA0GVmDvPp4Ijfcg16NqdW56liWJFqyDbnfA4rJBO87n9asvx1z+dvyYjuKqDrRE9vZhtO9u3prmWZtPeVgbYCksVuY7kTGMyPtSraaHqd1SxDmXgtO+RGwJnuBtNNWLjGzRTdH//Z"/>
          <p:cNvSpPr>
            <a:spLocks noChangeAspect="1" noChangeArrowheads="1"/>
          </p:cNvSpPr>
          <p:nvPr/>
        </p:nvSpPr>
        <p:spPr bwMode="auto">
          <a:xfrm>
            <a:off x="77788" y="-715963"/>
            <a:ext cx="1371600" cy="15049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data:image/jpg;base64,/9j/4AAQSkZJRgABAQAAAQABAAD/2wCEAAkGBhQSEBQUEhQWFRUVGBgWFxcWFRUWFxYXFxcYFhcYGhgXHCYeHh0lGRYXHy8gIycpLywsGB4xNTAqNSYrLCkBCQoKDgwOGg8PGikcHCQsKSksKSwsKSkpLCwpLCkpKSksKSkpKSkpLCwsKSksLCkpLCkpLCwpKSwsKSksLCksLP/AABEIAOsA1gMBIgACEQEDEQH/xAAbAAABBQEBAAAAAAAAAAAAAAACAAEEBQYDB//EAD0QAAIBAwMCBQIDBgQFBQEAAAECEQADEgQhMQVBBhMiUWEycRSBkQcjQlKhsWLB0fAkM0Ph8RY0U3KCFf/EABoBAAMBAQEBAAAAAAAAAAAAAAABAgMEBQb/xAAlEQACAgIBBAMAAwEAAAAAAAAAAQIRAyESEyIxQQQUUSNCYTL/2gAMAwEAAhEDEQA/AKqmmiZaUV9MeGNSinp4oAaTSk0UU0UANlSFPFKgBxSmnApRQA00pp4pRQNCpqelFSAgKeaVOBQAMU0UVI0ADTxSinoAGaQp4p6EAM0jTxSIqrAGKUU9KgQ1ulToKVACPNKiK70saABp4p4pRQA2NICjpRSsAacinxpzRYgQtLGnpUWMaKUUcUopDBipGn0uVu6wUnywpkcCWA3Ee1cYrTeDtSoS7bZCwc4mMBMjGBm6yeYCiaxzZOnGzbFDm6MxjTEUREGPbbv223mlFaraMn5Bpoo4pY0xAY0oo6UUABFLGjimNAA40iKcUooAGlFFTEU7AZRSpwN6VFiocjelFFSpWOhopooopwtAUCKeKKKegKAilFdIpsaQwIpAUcUsaLAGninilFAhoq/8K+HvOIaB6b6P3iFCgiRtPxVTotC91wiCSfyAHuT7V6N0Tp34e0qBiSCSTuASea4PmZEo8Ts+PF3yPM71uGYexI/QmgitH4r8PNadrqL+6YyY3wYkyD8E8Gs9FdePIpxTRhODjJ2DFOKcCnxrSyKAilFGRSilYUBFMRRxTEU7CgIpRR0xFAgCKaKOKRFMQIFKjUUqACZKQWjjeljUl0DFLGiilFAqBxpRRY0+NAUBFOFo4pRQOgIp6LGlFIQONOwo7luCQe3t94/ypkaCPv8Al9z8VMpJRsqMbaRsPD2iFtNuTux4k/5itFbgjt+W9ZvputBUQC3YwJ+eB/nFXFrXccARuSeI7Ykgn8ga8KbuVnrQjSLLGRBEg7EbEEHsZrzrxJ0T8Pehf+W/qT4Hdfy/0r0NLoPz9jP9qpvGGlD6Ykc22D/MTiw/Qg/lW3xsjhNL9Ms8OUbMBFPjXSzZLOqgElmAAHO5ihvWCjMpkFSVIPOxr2b3R59Vs5sKajApRTAACkVo4pRSA54Uoo6aKYmrAIpiKMimIoFQyimogKegVHSKaK6FaQFKyznFFjRRSxosKOcUQFGFpEUWFHPGnijpRRYUBFHYuqjozCVDAsPcAzz7Uoqd0fpLX7gUAQN3JIgDj9fis8rqDsvGrkg/EZU6hmUAZAMYIIyOzQR781QXdVF0LIWCBJBIyYbAAcnn4rWeLOnG3fBE4MoCtyJEyJ/Oayn4seaQi5vwRMKIHc8zG20feuSU/wCFOzeMf5GWml6feu6bIA5hoRbzlRhE5kKcVEjvHM1b6bw+ZtXT5Hli3bLr5Ra6zL9eL87wI+1QdOdUwGLrb2/6aicRA+uJ4+as7XT7rmBrL+SqCyFipOxJKSVJX7T9686SO1aQX/pVwt7NNMzwfKNkvZafMJ9RWIhCByd5qDqm1VlApW5cB0/mXrF45j6irLa1CyQ4EQGkMYirS70DWpvb1d47cEeZvHMZGZO5+J3qh13i7U6U46q1a1FszPljy7oXvKOArfKlR9+KXgNeyNpNTg6uoJgyo2yk8SG2kV361dLX3YiCcZ45xG/p2qd4Y0S6m4L6sDYksGg+uT9IBMggcg8EHmp/i7ohyN5IKwA44xjYMB/KRH6V6ccsXlW/RxOD4MyrLSxroRTY12nKc4pRRxSoA5400V1NDFA6AxpitdMaaKdiAFKugFKiwOhFMFp7LZCfaJ42ncCixrOM1JWhghafCiFPFVYwMKQWjilFFgBFPFFFKKVgAf8Afatx4fs+XaWNgRuSPqbuZdgD+hrD6hgFaSBt3ME7xsO/M1oOi9WUW0YIwnIbWs88TjIdoPIPYVw/Km3SOv46o1us0q3rRR4YN32EN/CfSSAf8prytVGm1HlFRk14K+4GJYMZPvJUxHuK2d7qD3HtG2Lqj98RNm2GYogH8R92PIqv6p4XuX+oC4GJwaxcyKgANbBjKBAH0mBJMdq44ulR0cbdkPwJ1f8AEWrnmQ1wX7lpPTAmFxBVfqjYyePig8Pay9cvFOobhwHtkqykFmxGJA29W+XbaSQaven9Dt6fUWGtq2wuZsLZEzctmcR9IJJ3Jk70VrRsTpclLY2cbk7yM1kGdpIU7fNIozvSuq3FfqbG7dJwcj15hGF0qCof0r6WAEDsKuOmo+q6ehukX8LTEoyKLlxwzQyuIwbAbMP0Irtr/CbKLo04OLobbW2IDY8jyrpBKwQCAZHaufhbRMVZV83G2VQZXDbcEKeVQ4/V+RH3o9CJvRLKWbS20EKqhVALE7DlvLG/M7k7ntV4lwEFWBggggi4ARG4Mz2rM9L1F5xcxsnFTsLjiyYlpaFBleOTVjZvXxmFtgMFnFbxyO4BgkEBhMwR/ep9lMyHUdELV64g3CsQO8jkf0IrhFWfXb2dwMUuI5WHFxcZKwARG36VXV7OKXKCZ5k1UqBIpooopRWtknMilFdIpEUWI5Ghiu0U2NMQAFKugpUrHRmLHWYQpOI3M4ru0bLPJiOO1WfSOoeYYJG4kLvltyftvWX0l/dmvBTJ9IPrgAwokncCRyTVhp9QVcYkKJA2BgA7TH5x9q+f+Nk6cq9FTNbFFFGrZIpG6mSGHDeozH50sa91O0KgIpRRxSimAGNEYFGFrrb6k2nt3WRlRikAsucbg7b7Ru3f6amc+MbKirdELqemcadruEhWAEj05FWP5cD9amprr66PQ+U7L5l3UZ4An/pXip4MAMFIHvVj0rp11+mvbILNd9ahgAHBZW3J3krLc8bVMe4+lsqv4i1bQDYFQomTIGZgwSOPf5FeXlyc2dsI8UQ+gau42k0d+67z5N1rpKyxYrZBJyHJJqz8R371gF/xNpLcAw9jNpgBiSGG0xG21crXVWW9bS7cNxbgJAS3iN2BkkQSIA/h9qldf6daGmZ9UxezbPnPmA/0NtsBuBPG81izQqelat3uXze1ClLdsEstsWyoEswYNkD9RMz8e1cvD/i6xq7lxLN29kqyBcRFy5EiFJImPYiRzUvpPTMbrIpKiAoKgqGRfNFuJ9lCjf2iNqyfhXpvlazWCycQt5kEDgSYE+0A1pVis0XVdbdtXFtXdd6ngDGxYGR2BxDSWIPsD9u1TfDOjYnO49255t5h5gZrYOGZyK2yAPpx4ofFOhsW2XPJnclLLFFc22tr5kyY5J9jufzqH0fXYIUZ/Vc819wJBgliDyDLZADuDS9A3RC0mlv3tH1O2QxuXLYVAxMlsTbgMT3KAx/iqZ0joWoRNaGVkN9gyGRwV0wc7HYjF9virGzaSypZ7jnIkDAt6sCSVARZcjuQDH9abpXXrNwiDeViQAGuXd5UH05KAWiCF3kdjUFNnC50W7d0tkmTdQlXDbEC6xaCSe2Sj7VE1vhq9aR3uABVjcGQZYLHHzVhZDroXzPmMbbjzAj8gQjeZA22AMe9duuaRfJuEIFhreLbnIGCeSYhmI/KujFmkmoGE8cXcjKY0orqRTFK9Q4gIpiKPGljQByilFdcaErSsAVWlXJtaFu4EN9GUhSRzETFKpc0nQUefXQyP5ZHqXEXMCCrAkHjYT6a7X+poIIyZTB7AzMMoYTCxIBA7b1BtITkwcl3YZM5OQkNMkfc71x1lq4BwQQcN8tyvABPv7fevBjVnZGGy713j2/dtWLasqeQuKlR6mHIynY8e3sdq1vh7qp1FnMj1A4kwQCQAZ/rXl1iwHeNlf1zJCj0iYBaN4Ee+9bfwb1Iny7QxxKMzDaRBMn075EwIPYT3rtw5OMqsjKt6NdTgVHu6oi+lsKDKF2MwVAbEHfnmufU+om0yKqZFpO7BBAgHeDJlht967+fsxomYVD6ofSvaTG/G+39qk63UC0jO0wOwgkn2APfn9KLrOltjR27zi7Fwrgy4YS/05EMSAe0gSR2rLNkSjTKhHuNR4etB9NaDrZICCN/W2BxBbYd1nY1lv2kdNuA2TaXzMshcuLizm4eFPdUxmFEL+gNS+m3Xfp1xk8weX6FYi35T+qLkQpuQJPffYzzWJ1jrcKqGWcgVElpMFiBPsu8j32rz1VnW2afw50lnNvEXFNjDM2ipVXLE3BjkACUxBxBkia2njC017p+qtW1Zne0yoArbkkGBtWX/Z1ZYC8tw3GLOoBtgkWwFYS7MfTM/wBKLxP4z0ukvGw9zUMw3Y5nEfAycSfttRLyVE1ektFbmTAgYgfQ/MvI4/xVGtdFsi5cezbdWe4WckXCHMH1KJOxLfHBqov9QsLpDrGu3mtEDEI7yWJgAQRvIMg8R32Jq/C/inTdQum0FvJcgsJu3GlRuYJfGYHBA2EzSGavxFonv3dMVtuQl1mclGEK1sCRI33HA9qrdH0Rhibln122JRixWM5tyAV9W28bVnPEfizTabVeT5F24VjMm5cWQfYGZBJ52ntWx8P37Tw1i2xV0tuxyxKy1yJDtM7EECeKE6BofxNaX8PdGflvew09tyDALEAJOOwLTJEk/wBqLwf4Nu2E1BvqB5iqERQSQwJbOcfSRtG44+1cOtdGtM+p1Ny86gXj+7XAna+UyUNJmIO1QvDPULV3VNp7piLjotxU00bE4qwFknI4nee1TdA2ja9H0TKjK4feWj+Ag7QZEzIJ57zTdc0jLauElyCFIDO5xh1B5Y5T9tqg6LqCjUjT+UoZQWDqoW4RioBDKIIILTsI99xVf4r6m9jUJZAV/NUGcIYyxUgCSNiVOUgc94pqSTTIn4IZFNFVWu8UWkjA5CSCN/6QCOajp4r4lVExySCBNel9nGvZxOi8ilFRdL1dLjFQrCASSQIXH+YgmD8RUkX1KK+QwaAG/wDsYG3M71qssGrsErHiuWo1CWxNxlQcSxAH6muR64ly+6IjwMEVgoCsQMWORbjKI/OoXiXrPkIGHltJEpcVmUg8OCo/h9vmkskWrspwZH0PiRLlxy4CIpZUaQZ+mZPG5EiO1KsTb1Ze8zKyrlLSkoBuBiBEgD2NKuL7NaoviOylGMCRIHcnbYBl+/cVpeji5dUW0kmS7GASD9OebfTuZOO5qu6pfQXHFu2j57kgLmN2kbj4MirLoXUtJaRhftM2QAEpbGA3J3JIPA9q8+L9mkSZqfD+puC2XzKCQhRBDeYIchjv6oWNu9WHSfD97TWmbD1FlUKUBIWCqy0/zen5yBrk/iHppvJct+cq21xC/h7Uhd4hpkxK101njDpzoE/4gAMrb2bRBKNkJBaPgHtXQm07Rpxi/JYdN6fqb9zJbaIfUi3CckxDSwhT3KxPbeKkdU8MatVRvTcwZDjaQl8gT6oYgQVMH2qh013S9Qurb0a37TW0YkjyUUpI25PDNO0Vb6X9m92Ia4wAgDcZbyT9Kt8Vp1JfoKESTY6Hd1BuWr1pkXeCyr6SAYg5HfjeBxVj1Pp11NJ5Hli8jyrraCIxWBBYnfZoM/lFZu54FfIpF0EgkZXAABsBuwFdrv7P3BYw3tib4iRwwIGx27mlKTl5Y0kvBKtWtUuhXTEC2qG3bGd60rNbGUj1IFAkKTEkysRBqos9OthPWdLadAMS+oF03GY4tng5j0ou4A5I3otd4GZUJuA4rLtNwkQAZB9X249xVnY/ZpaY5ILWBAKk5ExsZAjcwYg1KQ7Yug621pCwXVadVLeYwTzXOUR6chECYAINR+u2emanNvxFs3nIOdy0zfeQqBogkRMUZ8DepQbSKC53xRo2MGAJ3j3q103gVVIJZDA7W1Tn5k+3tToLKLT29IqJafXWxbtBvLRLbLjcLB1eDb7FRsZ9qHp+n0NlljWIEyYsBpypIbIPi/lek8D22IrW2fBOn5bKfhlHcEbFdjP9DXPofRrF1Cjz+7d0UebbIYFplRHtz7kk96l0FsxbdJ0bNm2tsmGZp8pspyDDc2v5gO/vWn6b1Tp9ps11cNhhIBgDIuVg28SMiTx3Iq31vgqzEJK8jeDzwOAPyqDp/C1trSj0bqNvKtEcQf4p5o0NlFbsWsg3n6SCwf1LqBuHyEeoAbA9qC5oUW8blm7pWlw3/P8ALLFLjOjsJALH0yJgyRFa634H02P0BTBEiCN/UfrX3352/pUB/Ami87yijZOpuA4/OJHpgcDiO9KkBBdr1vUXrtny7rsvlrd/EWN0OG6pl6SCo7bxU2/0RtXYtefq1FxVIBm2XVnHrYldmkAbR2rjrP2XaeJQwT8QOPhx/QVT2PAFsqxKpIZx6tRdU7MQNlJAHFOkOyNd8DMMgbIeGZQw1AVGXE4v5YtxsWB5/gjvXTS/s0tm36tWqTys25Efn/uamWv2cMFGIZuNi5iPhjd3H3AqHo/Aius4Wh6mBy1F5W2Yj+GY+wNHFGbimSNF0yxZDCbzFzAZ/wANKt9UAIxkkJAn3PtUMdD06HzC95WdhbTI6YFrgPK8jISvJ9qjaHW9SsjyLdtUt2mYKWs+YdmO+RUlj895pa7rfVVTIupxJP8A7RfT7EE2+ZHx96q3QJJejknQtPcF4WzeBRBdWb1vdjv/AAKQoEDbb3qk8R9S0rXHQjUO9vEKyXbIUqLahQxwG8SODsB3qr6n1W6EOTHJjg0AKP6j2H5VTG8yM1uABywNyRPYyPvWfJk6ZYaQ22yyR2GxUC5hAAhpJU5GY+29Kqu00tPG0CTI533+9KpFRsk8NqFJd2BLHEgCQhMosyBJWSZFXng7ouk/FNYvW2a8C5k54OsAgwu87TJ2g/NSFFvP022C7AsGRGGKhVZfqy4AIPPIIrpotU9q4biLbLkuub5l8GjFIQgbYj371zrIr2y7ijTdR8O6e3d0qC0f3t11b95e2CWnf+FoHA/Su93w/oc/Ka2pcgHA3bpMNOJMvtJEAHkxVDc69qSbV1sYUuLT+WcSSuD75GTEiDEVWXrhuXhqGM3ZVg4IG6xiQAcdoEH4FaddRF1ILyXXhrTadOp3hpUVVt22tNiXJa5khfdmEKJCgTvDHgVt9FdzGXIO4gyCJIBBDsCDE7V5hpNW1gEW38vI7x3MRye8e1aDw9rr+BdroSygMsyrsAAPTAA9hJmJEbmiOZSY4zUvCLjqniO2mqNnm4iAhQZzNzHBZkBd+cu29Bq+vixp717UQEtuVlDORnEASeZgb7id1A5yF/xPc8x/KIVWZd8UDMq7LLTMsNzO3xUfW67zLYTzDbTIvHodZJLkCY2zOX5e1bNs1ir8nTxV4ud/TkbVk7LjJzY5RLr2OIgTAH6Ct6J4g1lslrBc27QBuKcnt45YgMN4JJ2Ig9+K0vS/C1tbNq9cZiqubiWyFxaQ8vcDDckMTPwtUT6FFkLkFJn6yJ22LAEAncx9zWcskYaZE2os246+jLauH0yS5GzbIlwlQwKqWhZIn2995NjxFZI2cGSVBA2Zlkso9W8bbjuQATXn+m0xt2vLQ425JxBMSYM+/b/SgudLUmSJPuS0e8R996z+zEjqx/C98Z9Xu3H8lMlSAQPpFzYMWJIEiWiO2/vWO1GmKDIAbCRDDaO+3sN6t9VpPN8sXDn5Qxt5EnAf4Z44H6UrmgUkkgSfjmKX2YkvKvw0/g3xuTaVNRmSJKXMSckXYhiSPUDtPf8Avo+l9YtvYV1YOEEHE75JIZIYiDIOxivOLiFmRiSWtxiT/DG4jt2H6CpCdRvKuIuvjMkZNBJ3kiYnb+lP7EQWZG78Q9SuJZJ04liSuUfQv83J7yAdxNefdR0t1LhyuBrhxcFbhLiVZiC0iCCuMenc/NctQme7gtClRJJOJJJWZG0kmPmuKdOtwVwhTswUQSuwO4+/9vahZ43RXViafw348drLC64ulCkEbuylhkCwkNCFj2b0nZq7v4vU4DS3VdnvS6mQVtMHc8nkBY45j32rRozqdP5drAaqzg4YoIv2sxg4RY/eAgA7bOpHFwVE1NovbKlLNq66qpuWzcBDKDi308iSAd9iZ4FdNr0axVmm8O+KhqL+kxJabd5WLMCwa2EOfYy0QQRtj2mpz67yUcsLpB1BtkqrMFzuBZMSYAJb7Cspoy+nuC7Z8uVEFQZDqYLKWbdSTJBUADaZ3nv1G8WI1VhyUa5hcRsVuWWuSzK4XkyAyuN5GxipbCXabLTXgQwljvBkNtB2+I7A/FU/ibxAtm06q6m5EQTICggtmQCF9Jjf3+KoD1DULifNuAEZqM+xGzbfSSGkCqm7pFbnc7zMgmeSSvMyf1rB54p0zN5EvRkPFWlKoLjZHzbl0kSPSwdlXfuCCCZ34rPXtHioYmVLRKgbMORPM8H5r0fWdIF215ZYhQSw33BY5EzzyxqFa8MKqwAjLlkS4Yk8ekkGI2O8TvTWeDJ5x/DF6FTGwb/8Qs9wSSd+aVbEeHlAE27fA3W46iQIJAAPMSd+ewpU+rH9FyReMd/9f+9E/pgxMkCAAee/PHzSu3gASe+44PePj2qs0njVtNqNQVsm5+6W2EJ2IkM7YgEiUJ37QPeuTHic5f4Zwjboa71V9BpxawDhXzshgzITdloeCJAhhE77Vs7Phm4+o9NtbdgqmNtbqi5l6A85AhAvqJXfgAGqTqul0d06cq17D0uS6Pi9u0C823xAJ537yABVD4M8W6pdQCbpuDzTC3GbEZm4N1Hu0QPeu/jyXizZRpbLPQawvq7mmRJuJdBTzlIFoWnAY3cT6iyk7AGQ4qy1vVR5x02pL3AEVwUdQguHmEIHp+oAESKxnXNOb34vUm42UZrMnc33RVDQIAS0o396uOh+F79y/ZtyGQKrXbrKSUBk3Aue5JMD5jYjebUY14NFa8FhY06KGcgAXGJX04sQvpBMr9xwNxVtpuoWdDbt6i4uQvOLS5BIVILF423OMD3qF1bwu9s5XdQbo7+nGNwFtqAxj0gD2j5oOp9YuXsQQAE4A2XsBIM8AR+ZrLJkimJ5FDTJWo8TveVjAUDLL1DZBJVgDvBVhsJiqrT9QFySvIMGA33H1CZjn2p9RqWuLeXZUvY5KiqijCIxAG09/ea46i9ca41wxLRIAAXaYgHjmuXI4SV+zlyTjIknUAHcj9RP6UVi+W8wwMLYBLZAc/MxwR/X2qo1NgXDLDj+Ukf2NdLVpRba2kotwqXAzhmXhj6uaiMcdbIi4+y1F2eO/tBpmuj2qBbtFRAgCZjc/wBzNP5rD2O/t7is+CFyJYf2AqBe6gxukAJiqhlZjOTbzbPZSTADGBzyTXTzzB4E1wGm+mAvp3G07yD3PuJHtWuNQTuRWKcU7kWNi5kN2QlUBuBA7KlwgHHMLExtzseaT3QB6htxJ2E+xY7DjvUQBxlDCWMucd2I3lj3PzXS3q7gBAMSMSCAQwBmGUiG333FKShf+DlOLekddRcOZUXjYuIhKw2N1DcbyjG/DBh6T9UAjcCtF0zTNe0w0l4n8RYVSlx0gPAMoSd9oCGYP0ntWNXQevzIXLbfYbAyB7cgdu1Sbd57bK6PiyMXUoFX1NAacQA0gb5SDv710RyQitGkc6XokXpkqwCsCVYGJDDtxQW7pBlTDcSo9uDMfJ/U+9Ne1xuXA94ljkWZlCKxLKFJ4jsDEc/erboF63c/4PVBPOK5WL6qqjU2xMMPZxwycmtYyUlo3hkjMDpHU1S2LGrJbT8Jdk56UmIkmZt7Dc/TxxUHxXpTogrX8jbLqPMSPUpBiN4Jjcg/eu2v0QsOUuW2PswLsGHuuJEg+35VQeKdQLmh/DIGPlMrojpdyVSGBVGYbD1ExMCNopyxxk7YSgpOyTpfM/G6y07r+4xgTGwYAOoOxyDZfY1ZhifpGR4gbkme2NBZ0SKTcCw7KgYw38KgAckAAAAflQvq00ul8rJLzXhCXrfoey1zLE77kncwCN47VjL4/KWvBDxki7ZZGKupBEbHJTvuNiJpUK+betWysXjZVbD+UoNxWTKPMSdpXv8AFKsZYJJ0jNppkHwEvnXbty7i6W7bO1okK/m5AqreyxIHEkRzNPf0C6jW39Tp2ZLVxUDZqASzBWdFMAKFwQEfMTvUvR+HrmksBmTUXTfIdvKXZiW9JGBykhpIaOfg11a9DBA7q0qqhnORJMRz7kAzv2rqjKL/AOTuap21RbanpCJobZt2zaxwwxv3FJJVRDAOAdhtyKwpuLY1KW7WWTS94K0uyswIUNcaDxlsa23XrKWbSWFdyMrhPq2m0/lLAbcCVfg7xVVoPA9y/eOpzVFZVRQ2Re5iAfMkcAHYe9VjXHTZM3e0cb3R7NxjZtWVJuMBiMhkQSwD4NBiTP51utHo101kW0Mu25aT6mjnfeANgKjdG6WmjW4115uRvzCqfpVZEye9V+v17sC7DF3kBR/Cs7Db3ApTlwVkuXFWyJ1rXm42KmFGw9Jie5/P3qqCfnUh7Rjj4k/3pmMDbf8ApXBKVuzz5vk7ZxZfcf5Vy2+akLfnn+80xdfY/lG/61BNHNR9/wBKfGlAPE0wI+fyFMY/A96cr7/6U67neZ/Wkg+T9tqQUALW+w/sadU3/wBK6YnsaAoR359poHSBa2f0+QaFbZFELfHf8yN6ILvEA/796AoY2z2PHaKFrXvP6UIXuCRHO00zH7/eKaE0CUjv/eaDU2Ue15bsUE527gHqsXRw6x2/mHtvyKKT7Gu+lCn6wxXbZSoJ+JIMdt60g+L0KOnouuidWGuVtJrgF1dredv3giRdt9jI5HBBmqnqPT/JuMjKygfxBRgVbcRtG/8A2qJ1fTG6iPb/AHWo08NZZNpAJJQvPMAEEx6p2gmo+p8fLfsLm9wXMgbq+WuGSDhcSMQzKv2GXxHeu7wd8cirZOsaq0OJIHOImJ52jbaai6m3pLulFlnt+emozfy4V4LhGlogDDiP8qn9A8PJrLHnWm07sdrilGUhx2YwSJ7EyOd6oLWFjV3DfS3bcNvbuy0R5WJyMrH7toM7hjFUtFNp7PSuhdPWwLi6c/hQXJLuDcL4+mZbaGiRB7NSrM63xGPwlsP5WBuMyZfT9IJAiZ+uZ+TTVKxNf2HKSfon/sz8VXNRgLzInloy7EpItsqqrZTLTJO+0ceqrPxlprbakPFtiApYyMldDKEEbgwRvP8AasP4N/C6hmtmW8xtVcVXKGDi7JsdwcIMjuKtvDnRRcum2j3SiArcuZIbZgwMCFmWjaDsCa54YVGTkvH4U5WW3R+kC+Rkg8q3KicXZpJYqGIJxkknetG2ph1RYB5Y8KqjsPyER2oNXqFsWwqcxFtfYe/2+e5qgv6kW13PqYljO/Pt8CtnPjtibpWWnWesoGOIzYREiRtxIPO9ZS9rGdiSBlvPvPxG35UF3WDfkn52/wA+K4oW7GD94PzXFObkcM5uTOzAkb8f1/SmxEdqYZDn/I96TXNuY+w/0rIFH2cbjew+1JQe/wDbtRTvJM+43pK0dgZ77bVSM2gA0nt79jXReeQffYD8qNbu3HHfb2pywHIJ/rv9jQNIGJ7bn7/lXHS9QW5BSYOQDQQGx2YCfkiq3xH4gGmFvBd3kH/CBHb33ptH19fwubKwW2AAVBKkH0oscKfSSSfqieRW0MDlByNYwtFzuTAX54E0164EUs5xCgkmeAOeKpuj9fJCW7gUe9zKJLGZH9BBkDtV0fD/AOMdbRvC3b9Yu7AscwoUCCN599txR0Jc+LDhTSI2j6jbvJkkkAlTtBHG+/3rszgGJI9//EVP1ng1OnlEtk3FuepXO7MRCkNBgEdo7VKv+CtWAGBtsrSRaDS8QIjhT+s70ultpehcNspV3A/3+UU93b3B+3f4pwAO/wCWwP6U7n3j+3M+1YmbRx86R3/39qOzpiwJVWIUeo4sQO+/ttUa14Z15vvqMH/CwdydiMdoSZiR9UVo/DnTtVcYNp7iLbDQ4dtmIWB6QCTsxHtt78b9KVpFRx92ymxEcfmI/sapuvdFW9LA4XIHqAENHGYA/rWm6p0q5p2KXMSwAIK5QVPBE/Yjeqq+youTkqg7qoJG8AxvwexpY+UZUvJNNPRnejdQv9OdNQj23lmt3bQZjOJ+i5tAmJUiSK9VuJp+qaZb9kjLgFlVijDfyrgIO07/ANR7VTDS2DYKXLAuIwUtcukWlCgbXVCmQ8NOUyawXSetX+k6osPVbYSVBlL1qfqB4yG+44I9q9Fo7VHiai/YdGKNbKleVxG0/wAUBeCBse4inrR6LwkNVq72o/FFUuqtwWVgtb8wAgMzenYhxC+9NUWzSkZzp/SWv6pWtqBdhh5mK+lSIeeBGJI4/ijvXoVuzZ0WmMlbdq2JZiAu55JjuSQKDoXSF09sgbsfVcaSeNyAf5R/U71lfFvVH1Gp0umTaw/mXLrRJ8qz62YSDBi2SPypMCz1OuDzdkQQCsbjgxBqg1t3IkzJ3nfYT7TVX4b8U6h9Uh80W1CnNGt5AIZlcRsWxYAE7yq+5riNW6C4L+I8ojdYIa230MIO+2//AIrPLik1fojJCeTUdljnipMZRJAXcnbiPmulnXAoNiCf4WAUiDiVI9/tVH1DT3Lw8jTx5jDIqz4NcSVGFs8FiXG0jg0PQjda2+ov3D+8uC0qHYt5aepxHAUBU25JNc/R7bZgsMuLVbLzUakqhIWQBMe4+570zEncBgP8QxP6D/e1TPDjAvclVMWyQrDIGPqGJG8g1L8QdPAyvWkVVVMnVZDfLeWR2Agx7Vgty4o1fx2/j9Re2UheOSdh2gcb8/ajtgFQVYMGGSkAjb7NFVeS6thZW49oEMzuEY8KfLT0jYM8D7A1M1d06a3b85lLYAEo4eCAJ9MAid47V09GVeDmWPtskMSDCqSTJ9PYAZMSfgCidedh/Wtn4UvaLUIl2zggEBWuLlcLsIIcvCzBAxWYrOdf6jprmocWEKMjFLuIxtlgYJVSZEbg8A7UTwNKxvHxjZhv2gJ+7skkbMw/LEGqvoeo/dX7N1ys2WKggwpXFlMTvsWjad5q78cEHTL8XUPG/Dg7/p+lZ3omgW7qPJZWOXdWhvSkkbgzO21dPx32GuN9pHC3FC5zsYWNzuIx/wB+1el9C17XNV5EW0xycu52VotRMbGI2HPNQej/ALO7d5bzrcujymX0sVKtuZGWxUggb1zV3tahijR5qu4IG4xNsEbyDJMzW0q57C+5Ub3V63G1bVwctJdLkbYujtsVJPKsQCO0itD0t7q2zcacjmwEAqoJLDeQJHBG/ArzVdTdFkhhK3w3qMgt6VDBY2AmN+8VpOg9V1JBa5qIsW7HmvNpWYchl3iPpJ25FZx3KRo+N0ig1uIe5G4DvEbbZH3qFrLgtxkDJZUAPOTSByOPmoPinqKW1cBSodoVTiSEcgsAA2WykgEjtXPUaFle0lyAqi1cD20ytAsAVluCvMnKQT8Vy9Fp2/BhDDye/wBPUOvdfu6XSJ5eKttaCkA/QhziNiG9MAdjWVteKFs+WbNu4wNxi2IYqi3FUpkAZgbjen1vUr12wtr6/VcuPiFHmQxuHftsDEc7DtWz0/UhbtoUUJaCqrBAMRlBWR3GJAkzzXoeEqN3HuM/4y1A/EBCoyQAq23DqhA7nZw361VdP6bc1LQLDPb9Ss/AVlClSrAid5HpBqy8YaZDq7JkLauonYAKobEj7EEEfetF0fqVyHRiS1slFmB9KXGHG0elY+9cbjc3Jk48fKTb8I8r03hTTXy6fi7zOJBQ28grDYgmZ+JIn4outag3tMoupg5tB12U4sg8q5H8pZQJB2MA9q03jaxcbWae/orZuXrlpluhVyVyrqilhxsWk8H3968o1euu29czl2yDQCU+pV9IlAIMqI71s1y2jSnFtHtHRvDl17ag3VQIuK3LbQXQkuoePVIy44/OlVJ+zbqSHziLzW0hIJX0zvA37gCPypUOSLUbRptV1dblsjdF3yBO5C77xwO/5Vh9Rda5pNXeGoZMWC2XD+rDI/uSin07SexgferDxJ4q1CWWxdd4UzatH0sIYbpwQaw17UNLCdne2WHuTYy/uZpwXpjcdWWvQup2LemuNcXN2uFMku/vc9yC1tgBjBO8kelu5FXfg/o1rU6i0zFyost6WhDcV2NsybbkYyH22PeK87xB1aGAJwmAFHadlgV7j0zSoUt+hRiqgYqE2UjEHECYk8+9PM3xqysFSkZTqOgXQ9TwsehWAW2YW4Ve5b9KnOTIuBMdhvHtVTprzuTb8zI6eLbByihWK5PBYgx5mW3wK2On6vcxX6CeJNq0zbTHqKzt966r1q7jPokkyfJsyfv6N65+FpWypyabSMr/AP1vwdy1fePLDhLhRlc4MpU7KZO8fpXWx45XU2tWj2zbcrCNbhgQttjcyB/mTbGpfjLqDXNBfVwhE2+LdtT/AM1O6qDWa8IOUuWiux/EJ2B/mHf42pPFFLkvJljbUeCeios9UtA+lnS4zAILaBWZWIwkg+0GO0irXxJ1S9pGTTMbgyUFzdUFmzPpBy2gDmO9ehp1Rp+m1tEf8PY2gbfwdqK91u6fqwaB/FatNHeN1rqhNx0ZdIw3VOo3dRa0J8xmBTEYuJ81LhQgL8wpjuAam9T0uWqvsAQxdiylcSDkfgdyf0rTt1m57Wuf/gsfr9FI3fM+tUPP/Ttg/qFmoyyc1QpYUzz3xLpXOlY47SGLD1AQeGIPpMk7HeO1TvBXQlsva1N4hZVrylyAhUt5fpMElgPVA4jf2rY3ul2n9LW0IyAjERzSu9Fs+XhgMG+pQWCmNxsDHJJqV2qkOONRWiNb8TW9LcbErdtahXum2rhfLc34waAYIAB3jmsza/eXC05Y2dQ4gzwbO07bxP6VqV0qtdFxpL24xYsxYSSTvO/Heous6Xb1Bm8GcgEAm5c2y5j1bTVNuTTZPT7kzl446rbsjRWncKF04YCCRDMYOw2kKNvmrzpWpR9CocjyzoizuTINpNRLL+aMVIPvUaz1B7UKjQAqDcBtgNh6ga6W2KnJSQWueYdyQWJAOx2xI5T6fikvbL6SUnI8/wBH1HT3NTbxZQfNVlxUDy1V8wAzKIAG0CrH/wBYG/ZuFLmDobUFiFAIu3G7mCpDgEfNa+91W60EtB/whV9v5QK5nVv/ADt2GzEbbbc0J0KOPXkqz4pTUaXU3LVpdP5arbYDFgCZLsuMBfqYDmeas/CnirTXC9q++JcAXFdcB6QBKEFpOIWQQPcVX6/SpcYXLih2Q+ktvGJBGx2P2NWXhv8Ae3r9x93e2uR4yxBgkDYke9WpuiuKRS+Juo/8NZS4wztEWAyw2a3LYa24Ht6eO1W2ktalNNcL3LjTatm2qucsWzAJdd5gHaRtMmolrqVxvqaclFs7D6ArkCY2/Klpx5arhI3VTJLSuYEHKZEE88TUeTbHFKToht1ltBqHV2Zn/D2lDliwtpcZTdKLEkhYj2g+1eeJcUXA0GVmDvPp4Ijfcg16NqdW56liWJFqyDbnfA4rJBO87n9asvx1z+dvyYjuKqDrRE9vZhtO9u3prmWZtPeVgbYCksVuY7kTGMyPtSraaHqd1SxDmXgtO+RGwJnuBtNNWLjGzRTdH//Z"/>
          <p:cNvSpPr>
            <a:spLocks noChangeAspect="1" noChangeArrowheads="1"/>
          </p:cNvSpPr>
          <p:nvPr/>
        </p:nvSpPr>
        <p:spPr bwMode="auto">
          <a:xfrm>
            <a:off x="77788" y="-715963"/>
            <a:ext cx="1371600" cy="15049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0" name="AutoShape 8" descr="data:image/jpg;base64,/9j/4AAQSkZJRgABAQAAAQABAAD/2wCEAAkGBhQSEBQUEhQWFRUVGBgWFxcWFRUWFxYXFxcYFhcYGhgXHCYeHh0lGRYXHy8gIycpLywsGB4xNTAqNSYrLCkBCQoKDgwOGg8PGikcHCQsKSksKSwsKSkpLCwpLCkpKSksKSkpKSkpLCwsKSksLCkpLCkpLCwpKSwsKSksLCksLP/AABEIAOsA1gMBIgACEQEDEQH/xAAbAAABBQEBAAAAAAAAAAAAAAACAAEEBQYDB//EAD0QAAIBAwMCBQIDBgQFBQEAAAECEQADEgQhMQVBBhMiUWEycRSBkQcjQlKhsWLB0fAkM0Ph8RY0U3KCFf/EABoBAAMBAQEBAAAAAAAAAAAAAAABAgMEBQb/xAAlEQACAgIBBAMAAwEAAAAAAAAAAQIRAyESEyIxQQQUUSNCYTL/2gAMAwEAAhEDEQA/AKqmmiZaUV9MeGNSinp4oAaTSk0UU0UANlSFPFKgBxSmnApRQA00pp4pRQNCpqelFSAgKeaVOBQAMU0UVI0ADTxSinoAGaQp4p6EAM0jTxSIqrAGKUU9KgQ1ulToKVACPNKiK70saABp4p4pRQA2NICjpRSsAacinxpzRYgQtLGnpUWMaKUUcUopDBipGn0uVu6wUnywpkcCWA3Ee1cYrTeDtSoS7bZCwc4mMBMjGBm6yeYCiaxzZOnGzbFDm6MxjTEUREGPbbv223mlFaraMn5Bpoo4pY0xAY0oo6UUABFLGjimNAA40iKcUooAGlFFTEU7AZRSpwN6VFiocjelFFSpWOhopooopwtAUCKeKKKegKAilFdIpsaQwIpAUcUsaLAGninilFAhoq/8K+HvOIaB6b6P3iFCgiRtPxVTotC91wiCSfyAHuT7V6N0Tp34e0qBiSCSTuASea4PmZEo8Ts+PF3yPM71uGYexI/QmgitH4r8PNadrqL+6YyY3wYkyD8E8Gs9FdePIpxTRhODjJ2DFOKcCnxrSyKAilFGRSilYUBFMRRxTEU7CgIpRR0xFAgCKaKOKRFMQIFKjUUqACZKQWjjeljUl0DFLGiilFAqBxpRRY0+NAUBFOFo4pRQOgIp6LGlFIQONOwo7luCQe3t94/ypkaCPv8Al9z8VMpJRsqMbaRsPD2iFtNuTux4k/5itFbgjt+W9ZvputBUQC3YwJ+eB/nFXFrXccARuSeI7Ykgn8ga8KbuVnrQjSLLGRBEg7EbEEHsZrzrxJ0T8Pehf+W/qT4Hdfy/0r0NLoPz9jP9qpvGGlD6Ykc22D/MTiw/Qg/lW3xsjhNL9Ms8OUbMBFPjXSzZLOqgElmAAHO5ihvWCjMpkFSVIPOxr2b3R59Vs5sKajApRTAACkVo4pRSA54Uoo6aKYmrAIpiKMimIoFQyimogKegVHSKaK6FaQFKyznFFjRRSxosKOcUQFGFpEUWFHPGnijpRRYUBFHYuqjozCVDAsPcAzz7Uoqd0fpLX7gUAQN3JIgDj9fis8rqDsvGrkg/EZU6hmUAZAMYIIyOzQR781QXdVF0LIWCBJBIyYbAAcnn4rWeLOnG3fBE4MoCtyJEyJ/Oayn4seaQi5vwRMKIHc8zG20feuSU/wCFOzeMf5GWml6feu6bIA5hoRbzlRhE5kKcVEjvHM1b6bw+ZtXT5Hli3bLr5Ra6zL9eL87wI+1QdOdUwGLrb2/6aicRA+uJ4+as7XT7rmBrL+SqCyFipOxJKSVJX7T9686SO1aQX/pVwt7NNMzwfKNkvZafMJ9RWIhCByd5qDqm1VlApW5cB0/mXrF45j6irLa1CyQ4EQGkMYirS70DWpvb1d47cEeZvHMZGZO5+J3qh13i7U6U46q1a1FszPljy7oXvKOArfKlR9+KXgNeyNpNTg6uoJgyo2yk8SG2kV361dLX3YiCcZ45xG/p2qd4Y0S6m4L6sDYksGg+uT9IBMggcg8EHmp/i7ohyN5IKwA44xjYMB/KRH6V6ccsXlW/RxOD4MyrLSxroRTY12nKc4pRRxSoA5400V1NDFA6AxpitdMaaKdiAFKugFKiwOhFMFp7LZCfaJ42ncCixrOM1JWhghafCiFPFVYwMKQWjilFFgBFPFFFKKVgAf8Afatx4fs+XaWNgRuSPqbuZdgD+hrD6hgFaSBt3ME7xsO/M1oOi9WUW0YIwnIbWs88TjIdoPIPYVw/Km3SOv46o1us0q3rRR4YN32EN/CfSSAf8prytVGm1HlFRk14K+4GJYMZPvJUxHuK2d7qD3HtG2Lqj98RNm2GYogH8R92PIqv6p4XuX+oC4GJwaxcyKgANbBjKBAH0mBJMdq44ulR0cbdkPwJ1f8AEWrnmQ1wX7lpPTAmFxBVfqjYyePig8Pay9cvFOobhwHtkqykFmxGJA29W+XbaSQaven9Dt6fUWGtq2wuZsLZEzctmcR9IJJ3Jk70VrRsTpclLY2cbk7yM1kGdpIU7fNIozvSuq3FfqbG7dJwcj15hGF0qCof0r6WAEDsKuOmo+q6ehukX8LTEoyKLlxwzQyuIwbAbMP0Irtr/CbKLo04OLobbW2IDY8jyrpBKwQCAZHaufhbRMVZV83G2VQZXDbcEKeVQ4/V+RH3o9CJvRLKWbS20EKqhVALE7DlvLG/M7k7ntV4lwEFWBggggi4ARG4Mz2rM9L1F5xcxsnFTsLjiyYlpaFBleOTVjZvXxmFtgMFnFbxyO4BgkEBhMwR/ep9lMyHUdELV64g3CsQO8jkf0IrhFWfXb2dwMUuI5WHFxcZKwARG36VXV7OKXKCZ5k1UqBIpooopRWtknMilFdIpEUWI5Ghiu0U2NMQAFKugpUrHRmLHWYQpOI3M4ru0bLPJiOO1WfSOoeYYJG4kLvltyftvWX0l/dmvBTJ9IPrgAwokncCRyTVhp9QVcYkKJA2BgA7TH5x9q+f+Nk6cq9FTNbFFFGrZIpG6mSGHDeozH50sa91O0KgIpRRxSimAGNEYFGFrrb6k2nt3WRlRikAsucbg7b7Ru3f6amc+MbKirdELqemcadruEhWAEj05FWP5cD9amprr66PQ+U7L5l3UZ4An/pXip4MAMFIHvVj0rp11+mvbILNd9ahgAHBZW3J3krLc8bVMe4+lsqv4i1bQDYFQomTIGZgwSOPf5FeXlyc2dsI8UQ+gau42k0d+67z5N1rpKyxYrZBJyHJJqz8R371gF/xNpLcAw9jNpgBiSGG0xG21crXVWW9bS7cNxbgJAS3iN2BkkQSIA/h9qldf6daGmZ9UxezbPnPmA/0NtsBuBPG81izQqelat3uXze1ClLdsEstsWyoEswYNkD9RMz8e1cvD/i6xq7lxLN29kqyBcRFy5EiFJImPYiRzUvpPTMbrIpKiAoKgqGRfNFuJ9lCjf2iNqyfhXpvlazWCycQt5kEDgSYE+0A1pVis0XVdbdtXFtXdd6ngDGxYGR2BxDSWIPsD9u1TfDOjYnO49255t5h5gZrYOGZyK2yAPpx4ofFOhsW2XPJnclLLFFc22tr5kyY5J9jufzqH0fXYIUZ/Vc819wJBgliDyDLZADuDS9A3RC0mlv3tH1O2QxuXLYVAxMlsTbgMT3KAx/iqZ0joWoRNaGVkN9gyGRwV0wc7HYjF9virGzaSypZ7jnIkDAt6sCSVARZcjuQDH9abpXXrNwiDeViQAGuXd5UH05KAWiCF3kdjUFNnC50W7d0tkmTdQlXDbEC6xaCSe2Sj7VE1vhq9aR3uABVjcGQZYLHHzVhZDroXzPmMbbjzAj8gQjeZA22AMe9duuaRfJuEIFhreLbnIGCeSYhmI/KujFmkmoGE8cXcjKY0orqRTFK9Q4gIpiKPGljQByilFdcaErSsAVWlXJtaFu4EN9GUhSRzETFKpc0nQUefXQyP5ZHqXEXMCCrAkHjYT6a7X+poIIyZTB7AzMMoYTCxIBA7b1BtITkwcl3YZM5OQkNMkfc71x1lq4BwQQcN8tyvABPv7fevBjVnZGGy713j2/dtWLasqeQuKlR6mHIynY8e3sdq1vh7qp1FnMj1A4kwQCQAZ/rXl1iwHeNlf1zJCj0iYBaN4Ee+9bfwb1Iny7QxxKMzDaRBMn075EwIPYT3rtw5OMqsjKt6NdTgVHu6oi+lsKDKF2MwVAbEHfnmufU+om0yKqZFpO7BBAgHeDJlht967+fsxomYVD6ofSvaTG/G+39qk63UC0jO0wOwgkn2APfn9KLrOltjR27zi7Fwrgy4YS/05EMSAe0gSR2rLNkSjTKhHuNR4etB9NaDrZICCN/W2BxBbYd1nY1lv2kdNuA2TaXzMshcuLizm4eFPdUxmFEL+gNS+m3Xfp1xk8weX6FYi35T+qLkQpuQJPffYzzWJ1jrcKqGWcgVElpMFiBPsu8j32rz1VnW2afw50lnNvEXFNjDM2ipVXLE3BjkACUxBxBkia2njC017p+qtW1Zne0yoArbkkGBtWX/Z1ZYC8tw3GLOoBtgkWwFYS7MfTM/wBKLxP4z0ukvGw9zUMw3Y5nEfAycSfttRLyVE1ektFbmTAgYgfQ/MvI4/xVGtdFsi5cezbdWe4WckXCHMH1KJOxLfHBqov9QsLpDrGu3mtEDEI7yWJgAQRvIMg8R32Jq/C/inTdQum0FvJcgsJu3GlRuYJfGYHBA2EzSGavxFonv3dMVtuQl1mclGEK1sCRI33HA9qrdH0Rhibln122JRixWM5tyAV9W28bVnPEfizTabVeT5F24VjMm5cWQfYGZBJ52ntWx8P37Tw1i2xV0tuxyxKy1yJDtM7EECeKE6BofxNaX8PdGflvew09tyDALEAJOOwLTJEk/wBqLwf4Nu2E1BvqB5iqERQSQwJbOcfSRtG44+1cOtdGtM+p1Ny86gXj+7XAna+UyUNJmIO1QvDPULV3VNp7piLjotxU00bE4qwFknI4nee1TdA2ja9H0TKjK4feWj+Ag7QZEzIJ57zTdc0jLauElyCFIDO5xh1B5Y5T9tqg6LqCjUjT+UoZQWDqoW4RioBDKIIILTsI99xVf4r6m9jUJZAV/NUGcIYyxUgCSNiVOUgc94pqSTTIn4IZFNFVWu8UWkjA5CSCN/6QCOajp4r4lVExySCBNel9nGvZxOi8ilFRdL1dLjFQrCASSQIXH+YgmD8RUkX1KK+QwaAG/wDsYG3M71qssGrsErHiuWo1CWxNxlQcSxAH6muR64ly+6IjwMEVgoCsQMWORbjKI/OoXiXrPkIGHltJEpcVmUg8OCo/h9vmkskWrspwZH0PiRLlxy4CIpZUaQZ+mZPG5EiO1KsTb1Ze8zKyrlLSkoBuBiBEgD2NKuL7NaoviOylGMCRIHcnbYBl+/cVpeji5dUW0kmS7GASD9OebfTuZOO5qu6pfQXHFu2j57kgLmN2kbj4MirLoXUtJaRhftM2QAEpbGA3J3JIPA9q8+L9mkSZqfD+puC2XzKCQhRBDeYIchjv6oWNu9WHSfD97TWmbD1FlUKUBIWCqy0/zen5yBrk/iHppvJct+cq21xC/h7Uhd4hpkxK101njDpzoE/4gAMrb2bRBKNkJBaPgHtXQm07Rpxi/JYdN6fqb9zJbaIfUi3CckxDSwhT3KxPbeKkdU8MatVRvTcwZDjaQl8gT6oYgQVMH2qh013S9Qurb0a37TW0YkjyUUpI25PDNO0Vb6X9m92Ia4wAgDcZbyT9Kt8Vp1JfoKESTY6Hd1BuWr1pkXeCyr6SAYg5HfjeBxVj1Pp11NJ5Hli8jyrraCIxWBBYnfZoM/lFZu54FfIpF0EgkZXAABsBuwFdrv7P3BYw3tib4iRwwIGx27mlKTl5Y0kvBKtWtUuhXTEC2qG3bGd60rNbGUj1IFAkKTEkysRBqos9OthPWdLadAMS+oF03GY4tng5j0ou4A5I3otd4GZUJuA4rLtNwkQAZB9X249xVnY/ZpaY5ILWBAKk5ExsZAjcwYg1KQ7Yug621pCwXVadVLeYwTzXOUR6chECYAINR+u2emanNvxFs3nIOdy0zfeQqBogkRMUZ8DepQbSKC53xRo2MGAJ3j3q103gVVIJZDA7W1Tn5k+3tToLKLT29IqJafXWxbtBvLRLbLjcLB1eDb7FRsZ9qHp+n0NlljWIEyYsBpypIbIPi/lek8D22IrW2fBOn5bKfhlHcEbFdjP9DXPofRrF1Cjz+7d0UebbIYFplRHtz7kk96l0FsxbdJ0bNm2tsmGZp8pspyDDc2v5gO/vWn6b1Tp9ps11cNhhIBgDIuVg28SMiTx3Iq31vgqzEJK8jeDzwOAPyqDp/C1trSj0bqNvKtEcQf4p5o0NlFbsWsg3n6SCwf1LqBuHyEeoAbA9qC5oUW8blm7pWlw3/P8ALLFLjOjsJALH0yJgyRFa634H02P0BTBEiCN/UfrX3352/pUB/Ami87yijZOpuA4/OJHpgcDiO9KkBBdr1vUXrtny7rsvlrd/EWN0OG6pl6SCo7bxU2/0RtXYtefq1FxVIBm2XVnHrYldmkAbR2rjrP2XaeJQwT8QOPhx/QVT2PAFsqxKpIZx6tRdU7MQNlJAHFOkOyNd8DMMgbIeGZQw1AVGXE4v5YtxsWB5/gjvXTS/s0tm36tWqTys25Efn/uamWv2cMFGIZuNi5iPhjd3H3AqHo/Aius4Wh6mBy1F5W2Yj+GY+wNHFGbimSNF0yxZDCbzFzAZ/wANKt9UAIxkkJAn3PtUMdD06HzC95WdhbTI6YFrgPK8jISvJ9qjaHW9SsjyLdtUt2mYKWs+YdmO+RUlj895pa7rfVVTIupxJP8A7RfT7EE2+ZHx96q3QJJejknQtPcF4WzeBRBdWb1vdjv/AAKQoEDbb3qk8R9S0rXHQjUO9vEKyXbIUqLahQxwG8SODsB3qr6n1W6EOTHJjg0AKP6j2H5VTG8yM1uABywNyRPYyPvWfJk6ZYaQ22yyR2GxUC5hAAhpJU5GY+29Kqu00tPG0CTI533+9KpFRsk8NqFJd2BLHEgCQhMosyBJWSZFXng7ouk/FNYvW2a8C5k54OsAgwu87TJ2g/NSFFvP022C7AsGRGGKhVZfqy4AIPPIIrpotU9q4biLbLkuub5l8GjFIQgbYj371zrIr2y7ijTdR8O6e3d0qC0f3t11b95e2CWnf+FoHA/Su93w/oc/Ka2pcgHA3bpMNOJMvtJEAHkxVDc69qSbV1sYUuLT+WcSSuD75GTEiDEVWXrhuXhqGM3ZVg4IG6xiQAcdoEH4FaddRF1ILyXXhrTadOp3hpUVVt22tNiXJa5khfdmEKJCgTvDHgVt9FdzGXIO4gyCJIBBDsCDE7V5hpNW1gEW38vI7x3MRye8e1aDw9rr+BdroSygMsyrsAAPTAA9hJmJEbmiOZSY4zUvCLjqniO2mqNnm4iAhQZzNzHBZkBd+cu29Bq+vixp717UQEtuVlDORnEASeZgb7id1A5yF/xPc8x/KIVWZd8UDMq7LLTMsNzO3xUfW67zLYTzDbTIvHodZJLkCY2zOX5e1bNs1ir8nTxV4ud/TkbVk7LjJzY5RLr2OIgTAH6Ct6J4g1lslrBc27QBuKcnt45YgMN4JJ2Ig9+K0vS/C1tbNq9cZiqubiWyFxaQ8vcDDckMTPwtUT6FFkLkFJn6yJ22LAEAncx9zWcskYaZE2os246+jLauH0yS5GzbIlwlQwKqWhZIn2995NjxFZI2cGSVBA2Zlkso9W8bbjuQATXn+m0xt2vLQ425JxBMSYM+/b/SgudLUmSJPuS0e8R996z+zEjqx/C98Z9Xu3H8lMlSAQPpFzYMWJIEiWiO2/vWO1GmKDIAbCRDDaO+3sN6t9VpPN8sXDn5Qxt5EnAf4Z44H6UrmgUkkgSfjmKX2YkvKvw0/g3xuTaVNRmSJKXMSckXYhiSPUDtPf8Avo+l9YtvYV1YOEEHE75JIZIYiDIOxivOLiFmRiSWtxiT/DG4jt2H6CpCdRvKuIuvjMkZNBJ3kiYnb+lP7EQWZG78Q9SuJZJ04liSuUfQv83J7yAdxNefdR0t1LhyuBrhxcFbhLiVZiC0iCCuMenc/NctQme7gtClRJJOJJJWZG0kmPmuKdOtwVwhTswUQSuwO4+/9vahZ43RXViafw348drLC64ulCkEbuylhkCwkNCFj2b0nZq7v4vU4DS3VdnvS6mQVtMHc8nkBY45j32rRozqdP5drAaqzg4YoIv2sxg4RY/eAgA7bOpHFwVE1NovbKlLNq66qpuWzcBDKDi308iSAd9iZ4FdNr0axVmm8O+KhqL+kxJabd5WLMCwa2EOfYy0QQRtj2mpz67yUcsLpB1BtkqrMFzuBZMSYAJb7Cspoy+nuC7Z8uVEFQZDqYLKWbdSTJBUADaZ3nv1G8WI1VhyUa5hcRsVuWWuSzK4XkyAyuN5GxipbCXabLTXgQwljvBkNtB2+I7A/FU/ibxAtm06q6m5EQTICggtmQCF9Jjf3+KoD1DULifNuAEZqM+xGzbfSSGkCqm7pFbnc7zMgmeSSvMyf1rB54p0zN5EvRkPFWlKoLjZHzbl0kSPSwdlXfuCCCZ34rPXtHioYmVLRKgbMORPM8H5r0fWdIF215ZYhQSw33BY5EzzyxqFa8MKqwAjLlkS4Yk8ekkGI2O8TvTWeDJ5x/DF6FTGwb/8Qs9wSSd+aVbEeHlAE27fA3W46iQIJAAPMSd+ewpU+rH9FyReMd/9f+9E/pgxMkCAAee/PHzSu3gASe+44PePj2qs0njVtNqNQVsm5+6W2EJ2IkM7YgEiUJ37QPeuTHic5f4Zwjboa71V9BpxawDhXzshgzITdloeCJAhhE77Vs7Phm4+o9NtbdgqmNtbqi5l6A85AhAvqJXfgAGqTqul0d06cq17D0uS6Pi9u0C823xAJ537yABVD4M8W6pdQCbpuDzTC3GbEZm4N1Hu0QPeu/jyXizZRpbLPQawvq7mmRJuJdBTzlIFoWnAY3cT6iyk7AGQ4qy1vVR5x02pL3AEVwUdQguHmEIHp+oAESKxnXNOb34vUm42UZrMnc33RVDQIAS0o396uOh+F79y/ZtyGQKrXbrKSUBk3Aue5JMD5jYjebUY14NFa8FhY06KGcgAXGJX04sQvpBMr9xwNxVtpuoWdDbt6i4uQvOLS5BIVILF423OMD3qF1bwu9s5XdQbo7+nGNwFtqAxj0gD2j5oOp9YuXsQQAE4A2XsBIM8AR+ZrLJkimJ5FDTJWo8TveVjAUDLL1DZBJVgDvBVhsJiqrT9QFySvIMGA33H1CZjn2p9RqWuLeXZUvY5KiqijCIxAG09/ea46i9ca41wxLRIAAXaYgHjmuXI4SV+zlyTjIknUAHcj9RP6UVi+W8wwMLYBLZAc/MxwR/X2qo1NgXDLDj+Ukf2NdLVpRba2kotwqXAzhmXhj6uaiMcdbIi4+y1F2eO/tBpmuj2qBbtFRAgCZjc/wBzNP5rD2O/t7is+CFyJYf2AqBe6gxukAJiqhlZjOTbzbPZSTADGBzyTXTzzB4E1wGm+mAvp3G07yD3PuJHtWuNQTuRWKcU7kWNi5kN2QlUBuBA7KlwgHHMLExtzseaT3QB6htxJ2E+xY7DjvUQBxlDCWMucd2I3lj3PzXS3q7gBAMSMSCAQwBmGUiG333FKShf+DlOLekddRcOZUXjYuIhKw2N1DcbyjG/DBh6T9UAjcCtF0zTNe0w0l4n8RYVSlx0gPAMoSd9oCGYP0ntWNXQevzIXLbfYbAyB7cgdu1Sbd57bK6PiyMXUoFX1NAacQA0gb5SDv710RyQitGkc6XokXpkqwCsCVYGJDDtxQW7pBlTDcSo9uDMfJ/U+9Ne1xuXA94ljkWZlCKxLKFJ4jsDEc/erboF63c/4PVBPOK5WL6qqjU2xMMPZxwycmtYyUlo3hkjMDpHU1S2LGrJbT8Jdk56UmIkmZt7Dc/TxxUHxXpTogrX8jbLqPMSPUpBiN4Jjcg/eu2v0QsOUuW2PswLsGHuuJEg+35VQeKdQLmh/DIGPlMrojpdyVSGBVGYbD1ExMCNopyxxk7YSgpOyTpfM/G6y07r+4xgTGwYAOoOxyDZfY1ZhifpGR4gbkme2NBZ0SKTcCw7KgYw38KgAckAAAAflQvq00ul8rJLzXhCXrfoey1zLE77kncwCN47VjL4/KWvBDxki7ZZGKupBEbHJTvuNiJpUK+betWysXjZVbD+UoNxWTKPMSdpXv8AFKsZYJJ0jNppkHwEvnXbty7i6W7bO1okK/m5AqreyxIHEkRzNPf0C6jW39Tp2ZLVxUDZqASzBWdFMAKFwQEfMTvUvR+HrmksBmTUXTfIdvKXZiW9JGBykhpIaOfg11a9DBA7q0qqhnORJMRz7kAzv2rqjKL/AOTuap21RbanpCJobZt2zaxwwxv3FJJVRDAOAdhtyKwpuLY1KW7WWTS94K0uyswIUNcaDxlsa23XrKWbSWFdyMrhPq2m0/lLAbcCVfg7xVVoPA9y/eOpzVFZVRQ2Re5iAfMkcAHYe9VjXHTZM3e0cb3R7NxjZtWVJuMBiMhkQSwD4NBiTP51utHo101kW0Mu25aT6mjnfeANgKjdG6WmjW4115uRvzCqfpVZEye9V+v17sC7DF3kBR/Cs7Db3ApTlwVkuXFWyJ1rXm42KmFGw9Jie5/P3qqCfnUh7Rjj4k/3pmMDbf8ApXBKVuzz5vk7ZxZfcf5Vy2+akLfnn+80xdfY/lG/61BNHNR9/wBKfGlAPE0wI+fyFMY/A96cr7/6U67neZ/Wkg+T9tqQUALW+w/sadU3/wBK6YnsaAoR359poHSBa2f0+QaFbZFELfHf8yN6ILvEA/796AoY2z2PHaKFrXvP6UIXuCRHO00zH7/eKaE0CUjv/eaDU2Ue15bsUE527gHqsXRw6x2/mHtvyKKT7Gu+lCn6wxXbZSoJ+JIMdt60g+L0KOnouuidWGuVtJrgF1dredv3giRdt9jI5HBBmqnqPT/JuMjKygfxBRgVbcRtG/8A2qJ1fTG6iPb/AHWo08NZZNpAJJQvPMAEEx6p2gmo+p8fLfsLm9wXMgbq+WuGSDhcSMQzKv2GXxHeu7wd8cirZOsaq0OJIHOImJ52jbaai6m3pLulFlnt+emozfy4V4LhGlogDDiP8qn9A8PJrLHnWm07sdrilGUhx2YwSJ7EyOd6oLWFjV3DfS3bcNvbuy0R5WJyMrH7toM7hjFUtFNp7PSuhdPWwLi6c/hQXJLuDcL4+mZbaGiRB7NSrM63xGPwlsP5WBuMyZfT9IJAiZ+uZ+TTVKxNf2HKSfon/sz8VXNRgLzInloy7EpItsqqrZTLTJO+0ceqrPxlprbakPFtiApYyMldDKEEbgwRvP8AasP4N/C6hmtmW8xtVcVXKGDi7JsdwcIMjuKtvDnRRcum2j3SiArcuZIbZgwMCFmWjaDsCa54YVGTkvH4U5WW3R+kC+Rkg8q3KicXZpJYqGIJxkknetG2ph1RYB5Y8KqjsPyER2oNXqFsWwqcxFtfYe/2+e5qgv6kW13PqYljO/Pt8CtnPjtibpWWnWesoGOIzYREiRtxIPO9ZS9rGdiSBlvPvPxG35UF3WDfkn52/wA+K4oW7GD94PzXFObkcM5uTOzAkb8f1/SmxEdqYZDn/I96TXNuY+w/0rIFH2cbjew+1JQe/wDbtRTvJM+43pK0dgZ77bVSM2gA0nt79jXReeQffYD8qNbu3HHfb2pywHIJ/rv9jQNIGJ7bn7/lXHS9QW5BSYOQDQQGx2YCfkiq3xH4gGmFvBd3kH/CBHb33ptH19fwubKwW2AAVBKkH0oscKfSSSfqieRW0MDlByNYwtFzuTAX54E0164EUs5xCgkmeAOeKpuj9fJCW7gUe9zKJLGZH9BBkDtV0fD/AOMdbRvC3b9Yu7AscwoUCCN599txR0Jc+LDhTSI2j6jbvJkkkAlTtBHG+/3rszgGJI9//EVP1ng1OnlEtk3FuepXO7MRCkNBgEdo7VKv+CtWAGBtsrSRaDS8QIjhT+s70ultpehcNspV3A/3+UU93b3B+3f4pwAO/wCWwP6U7n3j+3M+1YmbRx86R3/39qOzpiwJVWIUeo4sQO+/ttUa14Z15vvqMH/CwdydiMdoSZiR9UVo/DnTtVcYNp7iLbDQ4dtmIWB6QCTsxHtt78b9KVpFRx92ymxEcfmI/sapuvdFW9LA4XIHqAENHGYA/rWm6p0q5p2KXMSwAIK5QVPBE/Yjeqq+youTkqg7qoJG8AxvwexpY+UZUvJNNPRnejdQv9OdNQj23lmt3bQZjOJ+i5tAmJUiSK9VuJp+qaZb9kjLgFlVijDfyrgIO07/ANR7VTDS2DYKXLAuIwUtcukWlCgbXVCmQ8NOUyawXSetX+k6osPVbYSVBlL1qfqB4yG+44I9q9Fo7VHiai/YdGKNbKleVxG0/wAUBeCBse4inrR6LwkNVq72o/FFUuqtwWVgtb8wAgMzenYhxC+9NUWzSkZzp/SWv6pWtqBdhh5mK+lSIeeBGJI4/ijvXoVuzZ0WmMlbdq2JZiAu55JjuSQKDoXSF09sgbsfVcaSeNyAf5R/U71lfFvVH1Gp0umTaw/mXLrRJ8qz62YSDBi2SPypMCz1OuDzdkQQCsbjgxBqg1t3IkzJ3nfYT7TVX4b8U6h9Uh80W1CnNGt5AIZlcRsWxYAE7yq+5riNW6C4L+I8ojdYIa230MIO+2//AIrPLik1fojJCeTUdljnipMZRJAXcnbiPmulnXAoNiCf4WAUiDiVI9/tVH1DT3Lw8jTx5jDIqz4NcSVGFs8FiXG0jg0PQjda2+ov3D+8uC0qHYt5aepxHAUBU25JNc/R7bZgsMuLVbLzUakqhIWQBMe4+570zEncBgP8QxP6D/e1TPDjAvclVMWyQrDIGPqGJG8g1L8QdPAyvWkVVVMnVZDfLeWR2Agx7Vgty4o1fx2/j9Re2UheOSdh2gcb8/ajtgFQVYMGGSkAjb7NFVeS6thZW49oEMzuEY8KfLT0jYM8D7A1M1d06a3b85lLYAEo4eCAJ9MAid47V09GVeDmWPtskMSDCqSTJ9PYAZMSfgCidedh/Wtn4UvaLUIl2zggEBWuLlcLsIIcvCzBAxWYrOdf6jprmocWEKMjFLuIxtlgYJVSZEbg8A7UTwNKxvHxjZhv2gJ+7skkbMw/LEGqvoeo/dX7N1ys2WKggwpXFlMTvsWjad5q78cEHTL8XUPG/Dg7/p+lZ3omgW7qPJZWOXdWhvSkkbgzO21dPx32GuN9pHC3FC5zsYWNzuIx/wB+1el9C17XNV5EW0xycu52VotRMbGI2HPNQej/ALO7d5bzrcujymX0sVKtuZGWxUggb1zV3tahijR5qu4IG4xNsEbyDJMzW0q57C+5Ub3V63G1bVwctJdLkbYujtsVJPKsQCO0itD0t7q2zcacjmwEAqoJLDeQJHBG/ArzVdTdFkhhK3w3qMgt6VDBY2AmN+8VpOg9V1JBa5qIsW7HmvNpWYchl3iPpJ25FZx3KRo+N0ig1uIe5G4DvEbbZH3qFrLgtxkDJZUAPOTSByOPmoPinqKW1cBSodoVTiSEcgsAA2WykgEjtXPUaFle0lyAqi1cD20ytAsAVluCvMnKQT8Vy9Fp2/BhDDye/wBPUOvdfu6XSJ5eKttaCkA/QhziNiG9MAdjWVteKFs+WbNu4wNxi2IYqi3FUpkAZgbjen1vUr12wtr6/VcuPiFHmQxuHftsDEc7DtWz0/UhbtoUUJaCqrBAMRlBWR3GJAkzzXoeEqN3HuM/4y1A/EBCoyQAq23DqhA7nZw361VdP6bc1LQLDPb9Ss/AVlClSrAid5HpBqy8YaZDq7JkLauonYAKobEj7EEEfetF0fqVyHRiS1slFmB9KXGHG0elY+9cbjc3Jk48fKTb8I8r03hTTXy6fi7zOJBQ28grDYgmZ+JIn4outag3tMoupg5tB12U4sg8q5H8pZQJB2MA9q03jaxcbWae/orZuXrlpluhVyVyrqilhxsWk8H3968o1euu29czl2yDQCU+pV9IlAIMqI71s1y2jSnFtHtHRvDl17ag3VQIuK3LbQXQkuoePVIy44/OlVJ+zbqSHziLzW0hIJX0zvA37gCPypUOSLUbRptV1dblsjdF3yBO5C77xwO/5Vh9Rda5pNXeGoZMWC2XD+rDI/uSin07SexgferDxJ4q1CWWxdd4UzatH0sIYbpwQaw17UNLCdne2WHuTYy/uZpwXpjcdWWvQup2LemuNcXN2uFMku/vc9yC1tgBjBO8kelu5FXfg/o1rU6i0zFyost6WhDcV2NsybbkYyH22PeK87xB1aGAJwmAFHadlgV7j0zSoUt+hRiqgYqE2UjEHECYk8+9PM3xqysFSkZTqOgXQ9TwsehWAW2YW4Ve5b9KnOTIuBMdhvHtVTprzuTb8zI6eLbByihWK5PBYgx5mW3wK2On6vcxX6CeJNq0zbTHqKzt966r1q7jPokkyfJsyfv6N65+FpWypyabSMr/AP1vwdy1fePLDhLhRlc4MpU7KZO8fpXWx45XU2tWj2zbcrCNbhgQttjcyB/mTbGpfjLqDXNBfVwhE2+LdtT/AM1O6qDWa8IOUuWiux/EJ2B/mHf42pPFFLkvJljbUeCeios9UtA+lnS4zAILaBWZWIwkg+0GO0irXxJ1S9pGTTMbgyUFzdUFmzPpBy2gDmO9ehp1Rp+m1tEf8PY2gbfwdqK91u6fqwaB/FatNHeN1rqhNx0ZdIw3VOo3dRa0J8xmBTEYuJ81LhQgL8wpjuAam9T0uWqvsAQxdiylcSDkfgdyf0rTt1m57Wuf/gsfr9FI3fM+tUPP/Ttg/qFmoyyc1QpYUzz3xLpXOlY47SGLD1AQeGIPpMk7HeO1TvBXQlsva1N4hZVrylyAhUt5fpMElgPVA4jf2rY3ul2n9LW0IyAjERzSu9Fs+XhgMG+pQWCmNxsDHJJqV2qkOONRWiNb8TW9LcbErdtahXum2rhfLc34waAYIAB3jmsza/eXC05Y2dQ4gzwbO07bxP6VqV0qtdFxpL24xYsxYSSTvO/Heous6Xb1Bm8GcgEAm5c2y5j1bTVNuTTZPT7kzl446rbsjRWncKF04YCCRDMYOw2kKNvmrzpWpR9CocjyzoizuTINpNRLL+aMVIPvUaz1B7UKjQAqDcBtgNh6ga6W2KnJSQWueYdyQWJAOx2xI5T6fikvbL6SUnI8/wBH1HT3NTbxZQfNVlxUDy1V8wAzKIAG0CrH/wBYG/ZuFLmDobUFiFAIu3G7mCpDgEfNa+91W60EtB/whV9v5QK5nVv/ADt2GzEbbbc0J0KOPXkqz4pTUaXU3LVpdP5arbYDFgCZLsuMBfqYDmeas/CnirTXC9q++JcAXFdcB6QBKEFpOIWQQPcVX6/SpcYXLih2Q+ktvGJBGx2P2NWXhv8Ae3r9x93e2uR4yxBgkDYke9WpuiuKRS+Juo/8NZS4wztEWAyw2a3LYa24Ht6eO1W2ktalNNcL3LjTatm2qucsWzAJdd5gHaRtMmolrqVxvqaclFs7D6ArkCY2/Klpx5arhI3VTJLSuYEHKZEE88TUeTbHFKToht1ltBqHV2Zn/D2lDliwtpcZTdKLEkhYj2g+1eeJcUXA0GVmDvPp4Ijfcg16NqdW56liWJFqyDbnfA4rJBO87n9asvx1z+dvyYjuKqDrRE9vZhtO9u3prmWZtPeVgbYCksVuY7kTGMyPtSraaHqd1SxDmXgtO+RGwJnuBtNNWLjGzRTdH//Z"/>
          <p:cNvSpPr>
            <a:spLocks noChangeAspect="1" noChangeArrowheads="1"/>
          </p:cNvSpPr>
          <p:nvPr/>
        </p:nvSpPr>
        <p:spPr bwMode="auto">
          <a:xfrm>
            <a:off x="77788" y="-715963"/>
            <a:ext cx="1371600" cy="15049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Exception to the rule: </a:t>
            </a:r>
          </a:p>
          <a:p>
            <a:pPr lvl="1"/>
            <a:r>
              <a:rPr lang="en-US" dirty="0" smtClean="0"/>
              <a:t>Ne becomes n’ before a vowel (</a:t>
            </a:r>
            <a:r>
              <a:rPr lang="en-US" dirty="0" err="1" smtClean="0"/>
              <a:t>a,e,i,o,u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Ex: She does not like to swim.</a:t>
            </a:r>
          </a:p>
          <a:p>
            <a:pPr lvl="2"/>
            <a:r>
              <a:rPr lang="en-US" sz="3200" dirty="0" smtClean="0"/>
              <a:t>Elle </a:t>
            </a:r>
            <a:r>
              <a:rPr lang="en-US" sz="3200" dirty="0" err="1" smtClean="0">
                <a:solidFill>
                  <a:srgbClr val="FF0000"/>
                </a:solidFill>
              </a:rPr>
              <a:t>n’</a:t>
            </a:r>
            <a:r>
              <a:rPr lang="en-US" sz="3200" dirty="0" err="1" smtClean="0"/>
              <a:t>aime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pas</a:t>
            </a:r>
            <a:r>
              <a:rPr lang="en-US" sz="3200" dirty="0" smtClean="0"/>
              <a:t> </a:t>
            </a:r>
            <a:r>
              <a:rPr lang="en-US" sz="3200" dirty="0" err="1" smtClean="0"/>
              <a:t>nager</a:t>
            </a:r>
            <a:r>
              <a:rPr lang="en-US" sz="3200" dirty="0" smtClean="0"/>
              <a:t>.</a:t>
            </a:r>
          </a:p>
          <a:p>
            <a:pPr lvl="1"/>
            <a:r>
              <a:rPr lang="en-US" dirty="0" smtClean="0"/>
              <a:t>Ex: He does not listen.</a:t>
            </a:r>
          </a:p>
          <a:p>
            <a:pPr lvl="2"/>
            <a:r>
              <a:rPr lang="en-US" sz="3200" dirty="0" smtClean="0"/>
              <a:t>Il </a:t>
            </a:r>
            <a:r>
              <a:rPr lang="en-US" sz="3200" dirty="0" err="1" smtClean="0">
                <a:solidFill>
                  <a:srgbClr val="FF0000"/>
                </a:solidFill>
              </a:rPr>
              <a:t>n’</a:t>
            </a:r>
            <a:r>
              <a:rPr lang="en-US" sz="3200" dirty="0" err="1" smtClean="0"/>
              <a:t>écoute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pas</a:t>
            </a:r>
            <a:r>
              <a:rPr lang="en-US" sz="3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r>
              <a:rPr lang="en-US" dirty="0" smtClean="0"/>
              <a:t>Try a few more examples:</a:t>
            </a:r>
          </a:p>
          <a:p>
            <a:pPr>
              <a:buNone/>
            </a:pPr>
            <a:r>
              <a:rPr lang="en-US" dirty="0" smtClean="0"/>
              <a:t>You (pl.) do not play soccer.</a:t>
            </a:r>
          </a:p>
          <a:p>
            <a:pPr>
              <a:buNone/>
            </a:pP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ne </a:t>
            </a:r>
            <a:r>
              <a:rPr lang="en-US" dirty="0" err="1" smtClean="0"/>
              <a:t>jou</a:t>
            </a:r>
            <a:r>
              <a:rPr lang="en-US" dirty="0" err="1" smtClean="0">
                <a:solidFill>
                  <a:schemeClr val="tx2"/>
                </a:solidFill>
              </a:rPr>
              <a:t>ez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pas </a:t>
            </a:r>
            <a:r>
              <a:rPr lang="en-US" dirty="0" smtClean="0"/>
              <a:t>au foot. </a:t>
            </a:r>
          </a:p>
          <a:p>
            <a:pPr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dirty="0" smtClean="0"/>
              <a:t>They (fem.) do not like </a:t>
            </a:r>
            <a:r>
              <a:rPr lang="en-US" b="1" i="1" dirty="0" smtClean="0"/>
              <a:t>to </a:t>
            </a:r>
            <a:r>
              <a:rPr lang="en-US" b="1" i="1" dirty="0"/>
              <a:t>play </a:t>
            </a:r>
            <a:r>
              <a:rPr lang="en-US" dirty="0"/>
              <a:t>video games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Elles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n’</a:t>
            </a:r>
            <a:r>
              <a:rPr lang="en-US" dirty="0" err="1" smtClean="0"/>
              <a:t>aim</a:t>
            </a:r>
            <a:r>
              <a:rPr lang="en-US" dirty="0" err="1" smtClean="0">
                <a:solidFill>
                  <a:schemeClr val="accent1"/>
                </a:solidFill>
              </a:rPr>
              <a:t>ent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pas </a:t>
            </a:r>
            <a:r>
              <a:rPr lang="en-US" dirty="0" err="1" smtClean="0"/>
              <a:t>jouer</a:t>
            </a:r>
            <a:r>
              <a:rPr lang="en-US" dirty="0" smtClean="0"/>
              <a:t> aux </a:t>
            </a:r>
            <a:r>
              <a:rPr lang="en-US" dirty="0" err="1" smtClean="0"/>
              <a:t>jeux</a:t>
            </a:r>
            <a:r>
              <a:rPr lang="en-US" dirty="0" smtClean="0"/>
              <a:t> video.  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He does not like </a:t>
            </a:r>
            <a:r>
              <a:rPr lang="en-US" b="1" i="1" dirty="0" smtClean="0"/>
              <a:t>to sleep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Il </a:t>
            </a:r>
            <a:r>
              <a:rPr lang="en-US" dirty="0" err="1" smtClean="0">
                <a:solidFill>
                  <a:srgbClr val="FF0000"/>
                </a:solidFill>
              </a:rPr>
              <a:t>n’</a:t>
            </a:r>
            <a:r>
              <a:rPr lang="en-US" dirty="0" err="1" smtClean="0"/>
              <a:t>aim</a:t>
            </a:r>
            <a:r>
              <a:rPr lang="en-US" dirty="0" err="1" smtClean="0">
                <a:solidFill>
                  <a:schemeClr val="accent1"/>
                </a:solidFill>
              </a:rPr>
              <a:t>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pas</a:t>
            </a:r>
            <a:r>
              <a:rPr lang="en-US" dirty="0" smtClean="0"/>
              <a:t> </a:t>
            </a:r>
            <a:r>
              <a:rPr lang="en-US" dirty="0" err="1" smtClean="0"/>
              <a:t>dormir</a:t>
            </a:r>
            <a:r>
              <a:rPr lang="en-US" dirty="0" smtClean="0"/>
              <a:t>.  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175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2C Negation – TB p. 46</vt:lpstr>
      <vt:lpstr>Negation – How to say “don’t” or “doesn’t”</vt:lpstr>
      <vt:lpstr>Negation</vt:lpstr>
      <vt:lpstr>Negation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Negation</dc:title>
  <dc:creator> </dc:creator>
  <cp:lastModifiedBy>User</cp:lastModifiedBy>
  <cp:revision>12</cp:revision>
  <dcterms:created xsi:type="dcterms:W3CDTF">2011-11-01T14:05:38Z</dcterms:created>
  <dcterms:modified xsi:type="dcterms:W3CDTF">2018-06-20T14:03:22Z</dcterms:modified>
</cp:coreProperties>
</file>